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5" r:id="rId5"/>
    <p:sldMasterId id="2147483696" r:id="rId6"/>
    <p:sldMasterId id="2147483697" r:id="rId7"/>
    <p:sldMasterId id="2147483698" r:id="rId8"/>
    <p:sldMasterId id="2147483699" r:id="rId9"/>
    <p:sldMasterId id="2147483700" r:id="rId10"/>
  </p:sldMasterIdLst>
  <p:notesMasterIdLst>
    <p:notesMasterId r:id="rId11"/>
  </p:notesMasterIdLst>
  <p:sldIdLst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77" r:id="rId33"/>
    <p:sldId id="278" r:id="rId34"/>
    <p:sldId id="279" r:id="rId35"/>
    <p:sldId id="280" r:id="rId36"/>
    <p:sldId id="281" r:id="rId37"/>
    <p:sldId id="282" r:id="rId38"/>
    <p:sldId id="283" r:id="rId39"/>
    <p:sldId id="284" r:id="rId40"/>
    <p:sldId id="285" r:id="rId41"/>
    <p:sldId id="286" r:id="rId42"/>
    <p:sldId id="287" r:id="rId43"/>
    <p:sldId id="288" r:id="rId44"/>
    <p:sldId id="289" r:id="rId45"/>
    <p:sldId id="290" r:id="rId46"/>
  </p:sldIdLst>
  <p:sldSz cy="5143500" cx="9144000"/>
  <p:notesSz cx="6858000" cy="9144000"/>
  <p:embeddedFontLst>
    <p:embeddedFont>
      <p:font typeface="Tahoma"/>
      <p:regular r:id="rId47"/>
      <p:bold r:id="rId48"/>
    </p:embeddedFont>
    <p:embeddedFont>
      <p:font typeface="Arial Black"/>
      <p:regular r:id="rId49"/>
    </p:embeddedFont>
    <p:embeddedFont>
      <p:font typeface="Dancing Script"/>
      <p:regular r:id="rId50"/>
      <p:bold r:id="rId51"/>
    </p:embeddedFont>
    <p:embeddedFont>
      <p:font typeface="Comfortaa"/>
      <p:regular r:id="rId52"/>
      <p:bold r:id="rId5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84E8488-1ECF-4EA5-AA94-7F035867CDDE}">
  <a:tblStyle styleId="{484E8488-1ECF-4EA5-AA94-7F035867CDDE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29.xml"/><Relationship Id="rId42" Type="http://schemas.openxmlformats.org/officeDocument/2006/relationships/slide" Target="slides/slide31.xml"/><Relationship Id="rId41" Type="http://schemas.openxmlformats.org/officeDocument/2006/relationships/slide" Target="slides/slide30.xml"/><Relationship Id="rId44" Type="http://schemas.openxmlformats.org/officeDocument/2006/relationships/slide" Target="slides/slide33.xml"/><Relationship Id="rId43" Type="http://schemas.openxmlformats.org/officeDocument/2006/relationships/slide" Target="slides/slide32.xml"/><Relationship Id="rId46" Type="http://schemas.openxmlformats.org/officeDocument/2006/relationships/slide" Target="slides/slide35.xml"/><Relationship Id="rId45" Type="http://schemas.openxmlformats.org/officeDocument/2006/relationships/slide" Target="slides/slide34.xml"/><Relationship Id="rId1" Type="http://schemas.openxmlformats.org/officeDocument/2006/relationships/theme" Target="theme/theme7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Master" Target="slideMasters/slideMaster5.xml"/><Relationship Id="rId48" Type="http://schemas.openxmlformats.org/officeDocument/2006/relationships/font" Target="fonts/Tahoma-bold.fntdata"/><Relationship Id="rId47" Type="http://schemas.openxmlformats.org/officeDocument/2006/relationships/font" Target="fonts/Tahoma-regular.fntdata"/><Relationship Id="rId49" Type="http://schemas.openxmlformats.org/officeDocument/2006/relationships/font" Target="fonts/ArialBlack-regular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slideMaster" Target="slideMasters/slideMaster4.xml"/><Relationship Id="rId31" Type="http://schemas.openxmlformats.org/officeDocument/2006/relationships/slide" Target="slides/slide20.xml"/><Relationship Id="rId30" Type="http://schemas.openxmlformats.org/officeDocument/2006/relationships/slide" Target="slides/slide19.xml"/><Relationship Id="rId33" Type="http://schemas.openxmlformats.org/officeDocument/2006/relationships/slide" Target="slides/slide22.xml"/><Relationship Id="rId32" Type="http://schemas.openxmlformats.org/officeDocument/2006/relationships/slide" Target="slides/slide21.xml"/><Relationship Id="rId35" Type="http://schemas.openxmlformats.org/officeDocument/2006/relationships/slide" Target="slides/slide24.xml"/><Relationship Id="rId34" Type="http://schemas.openxmlformats.org/officeDocument/2006/relationships/slide" Target="slides/slide23.xml"/><Relationship Id="rId37" Type="http://schemas.openxmlformats.org/officeDocument/2006/relationships/slide" Target="slides/slide26.xml"/><Relationship Id="rId36" Type="http://schemas.openxmlformats.org/officeDocument/2006/relationships/slide" Target="slides/slide25.xml"/><Relationship Id="rId39" Type="http://schemas.openxmlformats.org/officeDocument/2006/relationships/slide" Target="slides/slide28.xml"/><Relationship Id="rId38" Type="http://schemas.openxmlformats.org/officeDocument/2006/relationships/slide" Target="slides/slide27.xml"/><Relationship Id="rId20" Type="http://schemas.openxmlformats.org/officeDocument/2006/relationships/slide" Target="slides/slide9.xml"/><Relationship Id="rId22" Type="http://schemas.openxmlformats.org/officeDocument/2006/relationships/slide" Target="slides/slide11.xml"/><Relationship Id="rId21" Type="http://schemas.openxmlformats.org/officeDocument/2006/relationships/slide" Target="slides/slide10.xml"/><Relationship Id="rId24" Type="http://schemas.openxmlformats.org/officeDocument/2006/relationships/slide" Target="slides/slide13.xml"/><Relationship Id="rId23" Type="http://schemas.openxmlformats.org/officeDocument/2006/relationships/slide" Target="slides/slide12.xml"/><Relationship Id="rId26" Type="http://schemas.openxmlformats.org/officeDocument/2006/relationships/slide" Target="slides/slide15.xml"/><Relationship Id="rId25" Type="http://schemas.openxmlformats.org/officeDocument/2006/relationships/slide" Target="slides/slide14.xml"/><Relationship Id="rId28" Type="http://schemas.openxmlformats.org/officeDocument/2006/relationships/slide" Target="slides/slide17.xml"/><Relationship Id="rId27" Type="http://schemas.openxmlformats.org/officeDocument/2006/relationships/slide" Target="slides/slide16.xml"/><Relationship Id="rId29" Type="http://schemas.openxmlformats.org/officeDocument/2006/relationships/slide" Target="slides/slide18.xml"/><Relationship Id="rId51" Type="http://schemas.openxmlformats.org/officeDocument/2006/relationships/font" Target="fonts/DancingScript-bold.fntdata"/><Relationship Id="rId50" Type="http://schemas.openxmlformats.org/officeDocument/2006/relationships/font" Target="fonts/DancingScript-regular.fntdata"/><Relationship Id="rId53" Type="http://schemas.openxmlformats.org/officeDocument/2006/relationships/font" Target="fonts/Comfortaa-bold.fntdata"/><Relationship Id="rId52" Type="http://schemas.openxmlformats.org/officeDocument/2006/relationships/font" Target="fonts/Comfortaa-regular.fntdata"/><Relationship Id="rId11" Type="http://schemas.openxmlformats.org/officeDocument/2006/relationships/notesMaster" Target="notesMasters/notesMaster1.xml"/><Relationship Id="rId10" Type="http://schemas.openxmlformats.org/officeDocument/2006/relationships/slideMaster" Target="slideMasters/slideMaster6.xml"/><Relationship Id="rId13" Type="http://schemas.openxmlformats.org/officeDocument/2006/relationships/slide" Target="slides/slide2.xml"/><Relationship Id="rId12" Type="http://schemas.openxmlformats.org/officeDocument/2006/relationships/slide" Target="slides/slide1.xml"/><Relationship Id="rId15" Type="http://schemas.openxmlformats.org/officeDocument/2006/relationships/slide" Target="slides/slide4.xml"/><Relationship Id="rId14" Type="http://schemas.openxmlformats.org/officeDocument/2006/relationships/slide" Target="slides/slide3.xml"/><Relationship Id="rId17" Type="http://schemas.openxmlformats.org/officeDocument/2006/relationships/slide" Target="slides/slide6.xml"/><Relationship Id="rId16" Type="http://schemas.openxmlformats.org/officeDocument/2006/relationships/slide" Target="slides/slide5.xml"/><Relationship Id="rId19" Type="http://schemas.openxmlformats.org/officeDocument/2006/relationships/slide" Target="slides/slide8.xml"/><Relationship Id="rId18" Type="http://schemas.openxmlformats.org/officeDocument/2006/relationships/slide" Target="slides/slide7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880d4e759d_0_342:notes"/>
          <p:cNvSpPr txBox="1"/>
          <p:nvPr>
            <p:ph idx="1" type="body"/>
          </p:nvPr>
        </p:nvSpPr>
        <p:spPr>
          <a:xfrm>
            <a:off x="913805" y="4343702"/>
            <a:ext cx="5030400" cy="41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86700" lIns="86700" spcFirstLastPara="1" rIns="86700" wrap="square" tIns="86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3" name="Google Shape;233;g2880d4e759d_0_342:notes"/>
          <p:cNvSpPr/>
          <p:nvPr>
            <p:ph idx="2" type="sldImg"/>
          </p:nvPr>
        </p:nvSpPr>
        <p:spPr>
          <a:xfrm>
            <a:off x="428637" y="686405"/>
            <a:ext cx="6000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1f5e1814f35_0_5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1f5e1814f35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g1f5e1814f35_0_58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1f5e1814f35_0_6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1f5e1814f35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g1f5e1814f35_0_64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1f5e1814f35_0_8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1f5e1814f35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g1f5e1814f35_0_81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1f5e1814f35_0_8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1f5e1814f35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g1f5e1814f35_0_88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1f5e1814f35_0_10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1f5e1814f35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g1f5e1814f35_0_103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2880d4e759d_0_17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2880d4e759d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g2880d4e759d_0_176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2880d4e759d_0_3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2880d4e759d_0_3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g2880d4e759d_0_315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2880d4e759d_0_3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2880d4e759d_0_3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g2880d4e759d_0_322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2880d4e759d_0_1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2880d4e759d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g2880d4e759d_0_139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2880d4e759d_0_3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2880d4e759d_0_3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g2880d4e759d_0_333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:notes"/>
          <p:cNvSpPr/>
          <p:nvPr>
            <p:ph idx="2" type="sldImg"/>
          </p:nvPr>
        </p:nvSpPr>
        <p:spPr>
          <a:xfrm>
            <a:off x="327025" y="687321"/>
            <a:ext cx="6204000" cy="3427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55" name="Google Shape;255;p1:notes"/>
          <p:cNvSpPr txBox="1"/>
          <p:nvPr>
            <p:ph idx="1" type="body"/>
          </p:nvPr>
        </p:nvSpPr>
        <p:spPr>
          <a:xfrm>
            <a:off x="685800" y="434340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en-US"/>
              <a:t>draw memory at some point with local memory only having an address and heap having values</a:t>
            </a:r>
            <a:endParaRPr/>
          </a:p>
        </p:txBody>
      </p:sp>
      <p:sp>
        <p:nvSpPr>
          <p:cNvPr id="256" name="Google Shape;256;p1:notes"/>
          <p:cNvSpPr txBox="1"/>
          <p:nvPr>
            <p:ph idx="12" type="sldNum"/>
          </p:nvPr>
        </p:nvSpPr>
        <p:spPr>
          <a:xfrm>
            <a:off x="3884613" y="8685226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25" spcFirstLastPara="1" rIns="91325" wrap="square" tIns="456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2bc752baa51_0_5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2bc752baa51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g2bc752baa51_0_59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2bc752baa51_0_6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2bc752baa51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g2bc752baa51_0_68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2bc752baa51_0_7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2bc752baa51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g2bc752baa51_0_74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2880d4e759d_0_16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2880d4e759d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g2880d4e759d_0_165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2880d4e759d_0_14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2880d4e759d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g2880d4e759d_0_147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2880d4e759d_0_28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2880d4e759d_0_2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g2880d4e759d_0_287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2bc752baa51_0_8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2bc752baa51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g2bc752baa51_0_82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2880d4e759d_0_29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2880d4e759d_0_2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g2880d4e759d_0_294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2880d4e759d_0_30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2880d4e759d_0_3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g2880d4e759d_0_300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288dbc86d20_14_213:notes"/>
          <p:cNvSpPr/>
          <p:nvPr>
            <p:ph idx="2" type="sldImg"/>
          </p:nvPr>
        </p:nvSpPr>
        <p:spPr>
          <a:xfrm>
            <a:off x="327025" y="687321"/>
            <a:ext cx="6204000" cy="3427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77" name="Google Shape;477;g288dbc86d20_14_213:notes"/>
          <p:cNvSpPr txBox="1"/>
          <p:nvPr>
            <p:ph idx="1" type="body"/>
          </p:nvPr>
        </p:nvSpPr>
        <p:spPr>
          <a:xfrm>
            <a:off x="685800" y="434340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78" name="Google Shape;478;g288dbc86d20_14_213:notes"/>
          <p:cNvSpPr txBox="1"/>
          <p:nvPr>
            <p:ph idx="12" type="sldNum"/>
          </p:nvPr>
        </p:nvSpPr>
        <p:spPr>
          <a:xfrm>
            <a:off x="3884613" y="8685226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25" spcFirstLastPara="1" rIns="91325" wrap="square" tIns="456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8718749a84_0_4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28718749a84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g28718749a84_0_45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288dbc86d20_14_0:notes"/>
          <p:cNvSpPr/>
          <p:nvPr>
            <p:ph idx="2" type="sldImg"/>
          </p:nvPr>
        </p:nvSpPr>
        <p:spPr>
          <a:xfrm>
            <a:off x="327025" y="687321"/>
            <a:ext cx="6204000" cy="3427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84" name="Google Shape;484;g288dbc86d20_14_0:notes"/>
          <p:cNvSpPr txBox="1"/>
          <p:nvPr>
            <p:ph idx="1" type="body"/>
          </p:nvPr>
        </p:nvSpPr>
        <p:spPr>
          <a:xfrm>
            <a:off x="685800" y="434340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85" name="Google Shape;485;g288dbc86d20_14_0:notes"/>
          <p:cNvSpPr txBox="1"/>
          <p:nvPr>
            <p:ph idx="12" type="sldNum"/>
          </p:nvPr>
        </p:nvSpPr>
        <p:spPr>
          <a:xfrm>
            <a:off x="3884613" y="8685226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25" spcFirstLastPara="1" rIns="91325" wrap="square" tIns="456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288dbc86d20_14_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288dbc86d20_14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6" name="Google Shape;496;g288dbc86d20_14_7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2bc752baa51_0_96:notes"/>
          <p:cNvSpPr/>
          <p:nvPr>
            <p:ph idx="2" type="sldImg"/>
          </p:nvPr>
        </p:nvSpPr>
        <p:spPr>
          <a:xfrm>
            <a:off x="327025" y="687321"/>
            <a:ext cx="6204000" cy="3427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02" name="Google Shape;502;g2bc752baa51_0_96:notes"/>
          <p:cNvSpPr txBox="1"/>
          <p:nvPr>
            <p:ph idx="1" type="body"/>
          </p:nvPr>
        </p:nvSpPr>
        <p:spPr>
          <a:xfrm>
            <a:off x="685800" y="434340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03" name="Google Shape;503;g2bc752baa51_0_96:notes"/>
          <p:cNvSpPr txBox="1"/>
          <p:nvPr>
            <p:ph idx="12" type="sldNum"/>
          </p:nvPr>
        </p:nvSpPr>
        <p:spPr>
          <a:xfrm>
            <a:off x="3884613" y="8685226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25" spcFirstLastPara="1" rIns="91325" wrap="square" tIns="456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288dbc86d20_14_24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288dbc86d20_14_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4" name="Google Shape;514;g288dbc86d20_14_245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288dbc86d20_14_25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288dbc86d20_14_2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1" name="Google Shape;521;g288dbc86d20_14_251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1f5e1814f35_0_175:notes"/>
          <p:cNvSpPr/>
          <p:nvPr>
            <p:ph idx="2" type="sldImg"/>
          </p:nvPr>
        </p:nvSpPr>
        <p:spPr>
          <a:xfrm>
            <a:off x="327025" y="687321"/>
            <a:ext cx="6204000" cy="3427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29" name="Google Shape;529;g1f5e1814f35_0_175:notes"/>
          <p:cNvSpPr txBox="1"/>
          <p:nvPr>
            <p:ph idx="1" type="body"/>
          </p:nvPr>
        </p:nvSpPr>
        <p:spPr>
          <a:xfrm>
            <a:off x="685800" y="434340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30" name="Google Shape;530;g1f5e1814f35_0_175:notes"/>
          <p:cNvSpPr txBox="1"/>
          <p:nvPr>
            <p:ph idx="12" type="sldNum"/>
          </p:nvPr>
        </p:nvSpPr>
        <p:spPr>
          <a:xfrm>
            <a:off x="3884613" y="8685226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25" spcFirstLastPara="1" rIns="91325" wrap="square" tIns="456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2bc752baa51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2bc752baa5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g2bc752baa51_0_0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8718749a84_0_90:notes"/>
          <p:cNvSpPr/>
          <p:nvPr>
            <p:ph idx="2" type="sldImg"/>
          </p:nvPr>
        </p:nvSpPr>
        <p:spPr>
          <a:xfrm>
            <a:off x="327025" y="687321"/>
            <a:ext cx="6204000" cy="3427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28718749a84_0_90:notes"/>
          <p:cNvSpPr txBox="1"/>
          <p:nvPr>
            <p:ph idx="1" type="body"/>
          </p:nvPr>
        </p:nvSpPr>
        <p:spPr>
          <a:xfrm>
            <a:off x="685800" y="4343406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g28718749a84_0_90:notes"/>
          <p:cNvSpPr txBox="1"/>
          <p:nvPr>
            <p:ph idx="12" type="sldNum"/>
          </p:nvPr>
        </p:nvSpPr>
        <p:spPr>
          <a:xfrm>
            <a:off x="3884613" y="8685226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1f606f4fb7c_1_36:notes"/>
          <p:cNvSpPr/>
          <p:nvPr>
            <p:ph idx="2" type="sldImg"/>
          </p:nvPr>
        </p:nvSpPr>
        <p:spPr>
          <a:xfrm>
            <a:off x="327025" y="687321"/>
            <a:ext cx="6204000" cy="3427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89" name="Google Shape;289;g1f606f4fb7c_1_36:notes"/>
          <p:cNvSpPr txBox="1"/>
          <p:nvPr>
            <p:ph idx="1" type="body"/>
          </p:nvPr>
        </p:nvSpPr>
        <p:spPr>
          <a:xfrm>
            <a:off x="685800" y="434340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0" name="Google Shape;290;g1f606f4fb7c_1_36:notes"/>
          <p:cNvSpPr txBox="1"/>
          <p:nvPr>
            <p:ph idx="12" type="sldNum"/>
          </p:nvPr>
        </p:nvSpPr>
        <p:spPr>
          <a:xfrm>
            <a:off x="3884613" y="8685226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25" spcFirstLastPara="1" rIns="91325" wrap="square" tIns="456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1f5e1814f35_0_12:notes"/>
          <p:cNvSpPr/>
          <p:nvPr>
            <p:ph idx="2" type="sldImg"/>
          </p:nvPr>
        </p:nvSpPr>
        <p:spPr>
          <a:xfrm>
            <a:off x="327025" y="687321"/>
            <a:ext cx="6204000" cy="3427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96" name="Google Shape;296;g1f5e1814f35_0_12:notes"/>
          <p:cNvSpPr txBox="1"/>
          <p:nvPr>
            <p:ph idx="1" type="body"/>
          </p:nvPr>
        </p:nvSpPr>
        <p:spPr>
          <a:xfrm>
            <a:off x="685800" y="434340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7" name="Google Shape;297;g1f5e1814f35_0_12:notes"/>
          <p:cNvSpPr txBox="1"/>
          <p:nvPr>
            <p:ph idx="12" type="sldNum"/>
          </p:nvPr>
        </p:nvSpPr>
        <p:spPr>
          <a:xfrm>
            <a:off x="3884613" y="8685226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25" spcFirstLastPara="1" rIns="91325" wrap="square" tIns="456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2bc752baa51_0_4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2bc752baa51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g2bc752baa51_0_47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1f5e1814f35_0_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1f5e1814f35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g1f5e1814f35_0_6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type="title"/>
          </p:nvPr>
        </p:nvSpPr>
        <p:spPr>
          <a:xfrm>
            <a:off x="722313" y="3305176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Arial"/>
              <a:buNone/>
              <a:defRPr b="1" sz="4000" cap="none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" type="body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type="title"/>
          </p:nvPr>
        </p:nvSpPr>
        <p:spPr>
          <a:xfrm>
            <a:off x="457200" y="463953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3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2"/>
          <p:cNvSpPr txBox="1"/>
          <p:nvPr>
            <p:ph idx="1" type="body"/>
          </p:nvPr>
        </p:nvSpPr>
        <p:spPr>
          <a:xfrm>
            <a:off x="457200" y="1771650"/>
            <a:ext cx="8229600" cy="29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3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457200" y="68580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457200" y="1749028"/>
            <a:ext cx="4038600" cy="31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 sz="2800"/>
            </a:lvl1pPr>
            <a:lvl2pPr indent="-381000" lvl="1" marL="9144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Char char="–"/>
              <a:defRPr sz="2400"/>
            </a:lvl2pPr>
            <a:lvl3pPr indent="-3556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 sz="1800"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 sz="1800"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66" name="Google Shape;66;p14"/>
          <p:cNvSpPr txBox="1"/>
          <p:nvPr>
            <p:ph idx="2" type="body"/>
          </p:nvPr>
        </p:nvSpPr>
        <p:spPr>
          <a:xfrm>
            <a:off x="4648200" y="1749028"/>
            <a:ext cx="4038600" cy="31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 sz="2800"/>
            </a:lvl1pPr>
            <a:lvl2pPr indent="-381000" lvl="1" marL="9144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Char char="–"/>
              <a:defRPr sz="2400"/>
            </a:lvl2pPr>
            <a:lvl3pPr indent="-3556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 sz="1800"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 sz="1800"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67" name="Google Shape;67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420688" y="641510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b="1" sz="2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3575050" y="920884"/>
            <a:ext cx="5111700" cy="40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Pts val="3200"/>
              <a:buChar char="•"/>
              <a:defRPr sz="3200"/>
            </a:lvl1pPr>
            <a:lvl2pPr indent="-406400" lvl="1" marL="9144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Char char="–"/>
              <a:defRPr sz="2800"/>
            </a:lvl2pPr>
            <a:lvl3pPr indent="-381000" lvl="2" marL="13716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 sz="2400"/>
            </a:lvl3pPr>
            <a:lvl4pPr indent="-355600" lvl="3" marL="1828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–"/>
              <a:defRPr sz="2000"/>
            </a:lvl4pPr>
            <a:lvl5pPr indent="-355600" lvl="4" marL="2286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»"/>
              <a:defRPr sz="2000"/>
            </a:lvl5pPr>
            <a:lvl6pPr indent="-355600" lvl="5" marL="2743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1" name="Google Shape;71;p15"/>
          <p:cNvSpPr txBox="1"/>
          <p:nvPr>
            <p:ph idx="2" type="body"/>
          </p:nvPr>
        </p:nvSpPr>
        <p:spPr>
          <a:xfrm>
            <a:off x="420688" y="1601629"/>
            <a:ext cx="3008400" cy="31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1pPr>
            <a:lvl2pPr indent="-228600" lvl="1" marL="91440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2pPr>
            <a:lvl3pPr indent="-228600" lvl="2" marL="13716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4pPr>
            <a:lvl5pPr indent="-228600" lvl="4" marL="22860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5pPr>
            <a:lvl6pPr indent="-228600" lvl="5" marL="27432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2" name="Google Shape;72;p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1792288" y="3829050"/>
            <a:ext cx="5486400" cy="42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b="1" sz="2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6"/>
          <p:cNvSpPr/>
          <p:nvPr>
            <p:ph idx="2" type="pic"/>
          </p:nvPr>
        </p:nvSpPr>
        <p:spPr>
          <a:xfrm>
            <a:off x="1792288" y="685800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1792288" y="4254817"/>
            <a:ext cx="5486400" cy="6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1pPr>
            <a:lvl2pPr indent="-228600" lvl="1" marL="91440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2pPr>
            <a:lvl3pPr indent="-228600" lvl="2" marL="13716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4pPr>
            <a:lvl5pPr indent="-228600" lvl="4" marL="22860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5pPr>
            <a:lvl6pPr indent="-228600" lvl="5" marL="27432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7" name="Google Shape;77;p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idx="10" type="dt"/>
          </p:nvPr>
        </p:nvSpPr>
        <p:spPr>
          <a:xfrm>
            <a:off x="381000" y="4686300"/>
            <a:ext cx="2209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Google Shape;80;p17"/>
          <p:cNvSpPr txBox="1"/>
          <p:nvPr>
            <p:ph idx="11" type="ftr"/>
          </p:nvPr>
        </p:nvSpPr>
        <p:spPr>
          <a:xfrm>
            <a:off x="2743200" y="4686300"/>
            <a:ext cx="3657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Google Shape;81;p17"/>
          <p:cNvSpPr txBox="1"/>
          <p:nvPr>
            <p:ph idx="12" type="sldNum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sz="13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/>
          <p:nvPr>
            <p:ph type="title"/>
          </p:nvPr>
        </p:nvSpPr>
        <p:spPr>
          <a:xfrm>
            <a:off x="685800" y="0"/>
            <a:ext cx="7772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10" type="dt"/>
          </p:nvPr>
        </p:nvSpPr>
        <p:spPr>
          <a:xfrm>
            <a:off x="381000" y="4686300"/>
            <a:ext cx="2209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" name="Google Shape;85;p18"/>
          <p:cNvSpPr txBox="1"/>
          <p:nvPr>
            <p:ph idx="11" type="ftr"/>
          </p:nvPr>
        </p:nvSpPr>
        <p:spPr>
          <a:xfrm>
            <a:off x="2743200" y="4686300"/>
            <a:ext cx="3657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" name="Google Shape;86;p18"/>
          <p:cNvSpPr txBox="1"/>
          <p:nvPr>
            <p:ph idx="12" type="sldNum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sz="13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0"/>
          <p:cNvSpPr txBox="1"/>
          <p:nvPr>
            <p:ph type="title"/>
          </p:nvPr>
        </p:nvSpPr>
        <p:spPr>
          <a:xfrm>
            <a:off x="722313" y="3305176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Arial"/>
              <a:buNone/>
              <a:defRPr b="1" sz="4000" cap="none"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0"/>
          <p:cNvSpPr txBox="1"/>
          <p:nvPr>
            <p:ph idx="1" type="body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1"/>
          <p:cNvSpPr txBox="1"/>
          <p:nvPr>
            <p:ph type="title"/>
          </p:nvPr>
        </p:nvSpPr>
        <p:spPr>
          <a:xfrm>
            <a:off x="457200" y="7774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1"/>
          <p:cNvSpPr txBox="1"/>
          <p:nvPr>
            <p:ph idx="1" type="body"/>
          </p:nvPr>
        </p:nvSpPr>
        <p:spPr>
          <a:xfrm>
            <a:off x="457200" y="1771650"/>
            <a:ext cx="8229600" cy="29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2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2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457200" y="463950"/>
            <a:ext cx="82296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485875" y="1038806"/>
            <a:ext cx="8229600" cy="37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3"/>
          <p:cNvSpPr txBox="1"/>
          <p:nvPr>
            <p:ph type="title"/>
          </p:nvPr>
        </p:nvSpPr>
        <p:spPr>
          <a:xfrm>
            <a:off x="457200" y="68580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3"/>
          <p:cNvSpPr txBox="1"/>
          <p:nvPr>
            <p:ph idx="1" type="body"/>
          </p:nvPr>
        </p:nvSpPr>
        <p:spPr>
          <a:xfrm>
            <a:off x="457200" y="1749028"/>
            <a:ext cx="4038600" cy="31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 sz="2800"/>
            </a:lvl1pPr>
            <a:lvl2pPr indent="-381000" lvl="1" marL="9144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Char char="–"/>
              <a:defRPr sz="2400"/>
            </a:lvl2pPr>
            <a:lvl3pPr indent="-3556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 sz="1800"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 sz="1800"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02" name="Google Shape;102;p23"/>
          <p:cNvSpPr txBox="1"/>
          <p:nvPr>
            <p:ph idx="2" type="body"/>
          </p:nvPr>
        </p:nvSpPr>
        <p:spPr>
          <a:xfrm>
            <a:off x="4648200" y="1749028"/>
            <a:ext cx="4038600" cy="31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 sz="2800"/>
            </a:lvl1pPr>
            <a:lvl2pPr indent="-381000" lvl="1" marL="9144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Char char="–"/>
              <a:defRPr sz="2400"/>
            </a:lvl2pPr>
            <a:lvl3pPr indent="-3556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 sz="1800"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 sz="1800"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4"/>
          <p:cNvSpPr txBox="1"/>
          <p:nvPr>
            <p:ph type="title"/>
          </p:nvPr>
        </p:nvSpPr>
        <p:spPr>
          <a:xfrm>
            <a:off x="420688" y="641510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b="1" sz="2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4"/>
          <p:cNvSpPr txBox="1"/>
          <p:nvPr>
            <p:ph idx="1" type="body"/>
          </p:nvPr>
        </p:nvSpPr>
        <p:spPr>
          <a:xfrm>
            <a:off x="3575050" y="920884"/>
            <a:ext cx="5111700" cy="40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Pts val="3200"/>
              <a:buChar char="•"/>
              <a:defRPr sz="3200"/>
            </a:lvl1pPr>
            <a:lvl2pPr indent="-406400" lvl="1" marL="9144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Char char="–"/>
              <a:defRPr sz="2800"/>
            </a:lvl2pPr>
            <a:lvl3pPr indent="-381000" lvl="2" marL="13716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 sz="2400"/>
            </a:lvl3pPr>
            <a:lvl4pPr indent="-355600" lvl="3" marL="1828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–"/>
              <a:defRPr sz="2000"/>
            </a:lvl4pPr>
            <a:lvl5pPr indent="-355600" lvl="4" marL="2286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»"/>
              <a:defRPr sz="2000"/>
            </a:lvl5pPr>
            <a:lvl6pPr indent="-355600" lvl="5" marL="2743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06" name="Google Shape;106;p24"/>
          <p:cNvSpPr txBox="1"/>
          <p:nvPr>
            <p:ph idx="2" type="body"/>
          </p:nvPr>
        </p:nvSpPr>
        <p:spPr>
          <a:xfrm>
            <a:off x="420688" y="1601629"/>
            <a:ext cx="3008400" cy="31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1pPr>
            <a:lvl2pPr indent="-228600" lvl="1" marL="91440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2pPr>
            <a:lvl3pPr indent="-228600" lvl="2" marL="13716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4pPr>
            <a:lvl5pPr indent="-228600" lvl="4" marL="22860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5pPr>
            <a:lvl6pPr indent="-228600" lvl="5" marL="27432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5"/>
          <p:cNvSpPr txBox="1"/>
          <p:nvPr>
            <p:ph type="title"/>
          </p:nvPr>
        </p:nvSpPr>
        <p:spPr>
          <a:xfrm>
            <a:off x="1792288" y="3829050"/>
            <a:ext cx="5486400" cy="42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b="1" sz="2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25"/>
          <p:cNvSpPr/>
          <p:nvPr>
            <p:ph idx="2" type="pic"/>
          </p:nvPr>
        </p:nvSpPr>
        <p:spPr>
          <a:xfrm>
            <a:off x="1792288" y="685800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110" name="Google Shape;110;p25"/>
          <p:cNvSpPr txBox="1"/>
          <p:nvPr>
            <p:ph idx="1" type="body"/>
          </p:nvPr>
        </p:nvSpPr>
        <p:spPr>
          <a:xfrm>
            <a:off x="1792288" y="4254817"/>
            <a:ext cx="5486400" cy="6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1pPr>
            <a:lvl2pPr indent="-228600" lvl="1" marL="91440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2pPr>
            <a:lvl3pPr indent="-228600" lvl="2" marL="13716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4pPr>
            <a:lvl5pPr indent="-228600" lvl="4" marL="22860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5pPr>
            <a:lvl6pPr indent="-228600" lvl="5" marL="27432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 type="tx">
  <p:cSld name="TITLE_AND_BODY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/>
          <p:nvPr>
            <p:ph type="title"/>
          </p:nvPr>
        </p:nvSpPr>
        <p:spPr>
          <a:xfrm>
            <a:off x="457200" y="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6"/>
          <p:cNvSpPr txBox="1"/>
          <p:nvPr>
            <p:ph idx="1" type="body"/>
          </p:nvPr>
        </p:nvSpPr>
        <p:spPr>
          <a:xfrm>
            <a:off x="152400" y="971550"/>
            <a:ext cx="89916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14" name="Google Shape;114;p26"/>
          <p:cNvSpPr txBox="1"/>
          <p:nvPr>
            <p:ph idx="10" type="dt"/>
          </p:nvPr>
        </p:nvSpPr>
        <p:spPr>
          <a:xfrm>
            <a:off x="0" y="0"/>
            <a:ext cx="30000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" name="Google Shape;115;p26"/>
          <p:cNvSpPr txBox="1"/>
          <p:nvPr>
            <p:ph idx="11" type="ftr"/>
          </p:nvPr>
        </p:nvSpPr>
        <p:spPr>
          <a:xfrm>
            <a:off x="0" y="0"/>
            <a:ext cx="30000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6" name="Google Shape;116;p26"/>
          <p:cNvSpPr txBox="1"/>
          <p:nvPr>
            <p:ph idx="12" type="sldNum"/>
          </p:nvPr>
        </p:nvSpPr>
        <p:spPr>
          <a:xfrm>
            <a:off x="0" y="0"/>
            <a:ext cx="30000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8"/>
          <p:cNvSpPr txBox="1"/>
          <p:nvPr>
            <p:ph type="title"/>
          </p:nvPr>
        </p:nvSpPr>
        <p:spPr>
          <a:xfrm>
            <a:off x="722313" y="3305176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Arial"/>
              <a:buNone/>
              <a:defRPr b="1" sz="4000" cap="none"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28"/>
          <p:cNvSpPr txBox="1"/>
          <p:nvPr>
            <p:ph idx="1" type="body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4" name="Google Shape;124;p2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9"/>
          <p:cNvSpPr txBox="1"/>
          <p:nvPr>
            <p:ph type="title"/>
          </p:nvPr>
        </p:nvSpPr>
        <p:spPr>
          <a:xfrm>
            <a:off x="457200" y="463951"/>
            <a:ext cx="82296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3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29"/>
          <p:cNvSpPr txBox="1"/>
          <p:nvPr>
            <p:ph idx="1" type="body"/>
          </p:nvPr>
        </p:nvSpPr>
        <p:spPr>
          <a:xfrm>
            <a:off x="457200" y="1062875"/>
            <a:ext cx="8229600" cy="3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" name="Google Shape;128;p2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0"/>
          <p:cNvSpPr txBox="1"/>
          <p:nvPr>
            <p:ph idx="10" type="dt"/>
          </p:nvPr>
        </p:nvSpPr>
        <p:spPr>
          <a:xfrm>
            <a:off x="381000" y="4686300"/>
            <a:ext cx="2209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1" name="Google Shape;131;p30"/>
          <p:cNvSpPr txBox="1"/>
          <p:nvPr>
            <p:ph idx="11" type="ftr"/>
          </p:nvPr>
        </p:nvSpPr>
        <p:spPr>
          <a:xfrm>
            <a:off x="2743200" y="4686300"/>
            <a:ext cx="3657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2" name="Google Shape;132;p30"/>
          <p:cNvSpPr txBox="1"/>
          <p:nvPr>
            <p:ph idx="12" type="sldNum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sz="13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31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2"/>
          <p:cNvSpPr txBox="1"/>
          <p:nvPr>
            <p:ph type="title"/>
          </p:nvPr>
        </p:nvSpPr>
        <p:spPr>
          <a:xfrm>
            <a:off x="457200" y="414675"/>
            <a:ext cx="8229600" cy="50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32"/>
          <p:cNvSpPr txBox="1"/>
          <p:nvPr>
            <p:ph idx="1" type="body"/>
          </p:nvPr>
        </p:nvSpPr>
        <p:spPr>
          <a:xfrm>
            <a:off x="457200" y="1749028"/>
            <a:ext cx="4038600" cy="31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 sz="2800"/>
            </a:lvl1pPr>
            <a:lvl2pPr indent="-381000" lvl="1" marL="9144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Char char="–"/>
              <a:defRPr sz="2400"/>
            </a:lvl2pPr>
            <a:lvl3pPr indent="-3556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 sz="1800"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 sz="1800"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39" name="Google Shape;139;p32"/>
          <p:cNvSpPr txBox="1"/>
          <p:nvPr>
            <p:ph idx="2" type="body"/>
          </p:nvPr>
        </p:nvSpPr>
        <p:spPr>
          <a:xfrm>
            <a:off x="4648200" y="1749028"/>
            <a:ext cx="4038600" cy="31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 sz="2800"/>
            </a:lvl1pPr>
            <a:lvl2pPr indent="-381000" lvl="1" marL="9144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Char char="–"/>
              <a:defRPr sz="2400"/>
            </a:lvl2pPr>
            <a:lvl3pPr indent="-3556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 sz="1800"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 sz="1800"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40" name="Google Shape;140;p3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3"/>
          <p:cNvSpPr txBox="1"/>
          <p:nvPr>
            <p:ph type="title"/>
          </p:nvPr>
        </p:nvSpPr>
        <p:spPr>
          <a:xfrm>
            <a:off x="420688" y="641510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b="1" sz="2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33"/>
          <p:cNvSpPr txBox="1"/>
          <p:nvPr>
            <p:ph idx="1" type="body"/>
          </p:nvPr>
        </p:nvSpPr>
        <p:spPr>
          <a:xfrm>
            <a:off x="3575050" y="920884"/>
            <a:ext cx="5111700" cy="40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Pts val="3200"/>
              <a:buChar char="•"/>
              <a:defRPr sz="3200"/>
            </a:lvl1pPr>
            <a:lvl2pPr indent="-406400" lvl="1" marL="9144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Char char="–"/>
              <a:defRPr sz="2800"/>
            </a:lvl2pPr>
            <a:lvl3pPr indent="-381000" lvl="2" marL="13716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 sz="2400"/>
            </a:lvl3pPr>
            <a:lvl4pPr indent="-355600" lvl="3" marL="1828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–"/>
              <a:defRPr sz="2000"/>
            </a:lvl4pPr>
            <a:lvl5pPr indent="-355600" lvl="4" marL="2286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»"/>
              <a:defRPr sz="2000"/>
            </a:lvl5pPr>
            <a:lvl6pPr indent="-355600" lvl="5" marL="2743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44" name="Google Shape;144;p33"/>
          <p:cNvSpPr txBox="1"/>
          <p:nvPr>
            <p:ph idx="2" type="body"/>
          </p:nvPr>
        </p:nvSpPr>
        <p:spPr>
          <a:xfrm>
            <a:off x="420688" y="1601629"/>
            <a:ext cx="3008400" cy="31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1pPr>
            <a:lvl2pPr indent="-228600" lvl="1" marL="91440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2pPr>
            <a:lvl3pPr indent="-228600" lvl="2" marL="13716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4pPr>
            <a:lvl5pPr indent="-228600" lvl="4" marL="22860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5pPr>
            <a:lvl6pPr indent="-228600" lvl="5" marL="27432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45" name="Google Shape;145;p3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4"/>
          <p:cNvSpPr txBox="1"/>
          <p:nvPr>
            <p:ph type="title"/>
          </p:nvPr>
        </p:nvSpPr>
        <p:spPr>
          <a:xfrm>
            <a:off x="1792288" y="3829050"/>
            <a:ext cx="5486400" cy="42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b="1" sz="2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34"/>
          <p:cNvSpPr/>
          <p:nvPr>
            <p:ph idx="2" type="pic"/>
          </p:nvPr>
        </p:nvSpPr>
        <p:spPr>
          <a:xfrm>
            <a:off x="1792288" y="685800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149" name="Google Shape;149;p34"/>
          <p:cNvSpPr txBox="1"/>
          <p:nvPr>
            <p:ph idx="1" type="body"/>
          </p:nvPr>
        </p:nvSpPr>
        <p:spPr>
          <a:xfrm>
            <a:off x="1792288" y="4254817"/>
            <a:ext cx="5486400" cy="6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1pPr>
            <a:lvl2pPr indent="-228600" lvl="1" marL="91440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2pPr>
            <a:lvl3pPr indent="-228600" lvl="2" marL="13716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4pPr>
            <a:lvl5pPr indent="-228600" lvl="4" marL="22860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5pPr>
            <a:lvl6pPr indent="-228600" lvl="5" marL="27432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50" name="Google Shape;150;p3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5"/>
          <p:cNvSpPr txBox="1"/>
          <p:nvPr>
            <p:ph type="title"/>
          </p:nvPr>
        </p:nvSpPr>
        <p:spPr>
          <a:xfrm>
            <a:off x="685800" y="0"/>
            <a:ext cx="7772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35"/>
          <p:cNvSpPr txBox="1"/>
          <p:nvPr>
            <p:ph idx="10" type="dt"/>
          </p:nvPr>
        </p:nvSpPr>
        <p:spPr>
          <a:xfrm>
            <a:off x="381000" y="4686300"/>
            <a:ext cx="2209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4" name="Google Shape;154;p35"/>
          <p:cNvSpPr txBox="1"/>
          <p:nvPr>
            <p:ph idx="11" type="ftr"/>
          </p:nvPr>
        </p:nvSpPr>
        <p:spPr>
          <a:xfrm>
            <a:off x="2743200" y="4686300"/>
            <a:ext cx="3657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5" name="Google Shape;155;p35"/>
          <p:cNvSpPr txBox="1"/>
          <p:nvPr>
            <p:ph idx="12" type="sldNum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sz="13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7"/>
          <p:cNvSpPr txBox="1"/>
          <p:nvPr>
            <p:ph type="title"/>
          </p:nvPr>
        </p:nvSpPr>
        <p:spPr>
          <a:xfrm>
            <a:off x="722313" y="3305176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Arial"/>
              <a:buNone/>
              <a:defRPr b="1" sz="4000" cap="none"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37"/>
          <p:cNvSpPr txBox="1"/>
          <p:nvPr>
            <p:ph idx="1" type="body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8"/>
          <p:cNvSpPr txBox="1"/>
          <p:nvPr>
            <p:ph type="title"/>
          </p:nvPr>
        </p:nvSpPr>
        <p:spPr>
          <a:xfrm>
            <a:off x="457200" y="413046"/>
            <a:ext cx="8229600" cy="64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38"/>
          <p:cNvSpPr txBox="1"/>
          <p:nvPr>
            <p:ph idx="1" type="body"/>
          </p:nvPr>
        </p:nvSpPr>
        <p:spPr>
          <a:xfrm>
            <a:off x="457200" y="1114313"/>
            <a:ext cx="8229600" cy="37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9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39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0"/>
          <p:cNvSpPr txBox="1"/>
          <p:nvPr>
            <p:ph type="title"/>
          </p:nvPr>
        </p:nvSpPr>
        <p:spPr>
          <a:xfrm>
            <a:off x="457200" y="68580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40"/>
          <p:cNvSpPr txBox="1"/>
          <p:nvPr>
            <p:ph idx="1" type="body"/>
          </p:nvPr>
        </p:nvSpPr>
        <p:spPr>
          <a:xfrm>
            <a:off x="457200" y="1749028"/>
            <a:ext cx="4038600" cy="31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 sz="2800"/>
            </a:lvl1pPr>
            <a:lvl2pPr indent="-381000" lvl="1" marL="9144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Char char="–"/>
              <a:defRPr sz="2400"/>
            </a:lvl2pPr>
            <a:lvl3pPr indent="-3556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 sz="1800"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 sz="1800"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71" name="Google Shape;171;p40"/>
          <p:cNvSpPr txBox="1"/>
          <p:nvPr>
            <p:ph idx="2" type="body"/>
          </p:nvPr>
        </p:nvSpPr>
        <p:spPr>
          <a:xfrm>
            <a:off x="4648200" y="1749028"/>
            <a:ext cx="4038600" cy="31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 sz="2800"/>
            </a:lvl1pPr>
            <a:lvl2pPr indent="-381000" lvl="1" marL="9144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Char char="–"/>
              <a:defRPr sz="2400"/>
            </a:lvl2pPr>
            <a:lvl3pPr indent="-3556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 sz="1800"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 sz="1800"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1"/>
          <p:cNvSpPr txBox="1"/>
          <p:nvPr>
            <p:ph type="title"/>
          </p:nvPr>
        </p:nvSpPr>
        <p:spPr>
          <a:xfrm>
            <a:off x="420688" y="641510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b="1" sz="2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41"/>
          <p:cNvSpPr txBox="1"/>
          <p:nvPr>
            <p:ph idx="1" type="body"/>
          </p:nvPr>
        </p:nvSpPr>
        <p:spPr>
          <a:xfrm>
            <a:off x="3575050" y="920884"/>
            <a:ext cx="5111700" cy="40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Pts val="3200"/>
              <a:buChar char="•"/>
              <a:defRPr sz="3200"/>
            </a:lvl1pPr>
            <a:lvl2pPr indent="-406400" lvl="1" marL="9144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Char char="–"/>
              <a:defRPr sz="2800"/>
            </a:lvl2pPr>
            <a:lvl3pPr indent="-381000" lvl="2" marL="13716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 sz="2400"/>
            </a:lvl3pPr>
            <a:lvl4pPr indent="-355600" lvl="3" marL="1828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–"/>
              <a:defRPr sz="2000"/>
            </a:lvl4pPr>
            <a:lvl5pPr indent="-355600" lvl="4" marL="2286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»"/>
              <a:defRPr sz="2000"/>
            </a:lvl5pPr>
            <a:lvl6pPr indent="-355600" lvl="5" marL="2743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75" name="Google Shape;175;p41"/>
          <p:cNvSpPr txBox="1"/>
          <p:nvPr>
            <p:ph idx="2" type="body"/>
          </p:nvPr>
        </p:nvSpPr>
        <p:spPr>
          <a:xfrm>
            <a:off x="420688" y="1601629"/>
            <a:ext cx="3008400" cy="31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1pPr>
            <a:lvl2pPr indent="-228600" lvl="1" marL="91440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2pPr>
            <a:lvl3pPr indent="-228600" lvl="2" marL="13716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4pPr>
            <a:lvl5pPr indent="-228600" lvl="4" marL="22860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5pPr>
            <a:lvl6pPr indent="-228600" lvl="5" marL="27432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2"/>
          <p:cNvSpPr txBox="1"/>
          <p:nvPr>
            <p:ph type="title"/>
          </p:nvPr>
        </p:nvSpPr>
        <p:spPr>
          <a:xfrm>
            <a:off x="1792288" y="3829050"/>
            <a:ext cx="5486400" cy="42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b="1" sz="2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42"/>
          <p:cNvSpPr/>
          <p:nvPr>
            <p:ph idx="2" type="pic"/>
          </p:nvPr>
        </p:nvSpPr>
        <p:spPr>
          <a:xfrm>
            <a:off x="1792288" y="685800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179" name="Google Shape;179;p42"/>
          <p:cNvSpPr txBox="1"/>
          <p:nvPr>
            <p:ph idx="1" type="body"/>
          </p:nvPr>
        </p:nvSpPr>
        <p:spPr>
          <a:xfrm>
            <a:off x="1792288" y="4254817"/>
            <a:ext cx="5486400" cy="6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1pPr>
            <a:lvl2pPr indent="-228600" lvl="1" marL="91440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2pPr>
            <a:lvl3pPr indent="-228600" lvl="2" marL="13716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4pPr>
            <a:lvl5pPr indent="-228600" lvl="4" marL="22860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5pPr>
            <a:lvl6pPr indent="-228600" lvl="5" marL="27432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 type="tx">
  <p:cSld name="TITLE_AND_BODY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3"/>
          <p:cNvSpPr txBox="1"/>
          <p:nvPr>
            <p:ph type="title"/>
          </p:nvPr>
        </p:nvSpPr>
        <p:spPr>
          <a:xfrm>
            <a:off x="457200" y="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p43"/>
          <p:cNvSpPr txBox="1"/>
          <p:nvPr>
            <p:ph idx="1" type="body"/>
          </p:nvPr>
        </p:nvSpPr>
        <p:spPr>
          <a:xfrm>
            <a:off x="152400" y="971550"/>
            <a:ext cx="89916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83" name="Google Shape;183;p43"/>
          <p:cNvSpPr txBox="1"/>
          <p:nvPr>
            <p:ph idx="10" type="dt"/>
          </p:nvPr>
        </p:nvSpPr>
        <p:spPr>
          <a:xfrm>
            <a:off x="0" y="0"/>
            <a:ext cx="30000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4" name="Google Shape;184;p43"/>
          <p:cNvSpPr txBox="1"/>
          <p:nvPr>
            <p:ph idx="11" type="ftr"/>
          </p:nvPr>
        </p:nvSpPr>
        <p:spPr>
          <a:xfrm>
            <a:off x="0" y="0"/>
            <a:ext cx="30000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5" name="Google Shape;185;p43"/>
          <p:cNvSpPr txBox="1"/>
          <p:nvPr>
            <p:ph idx="12" type="sldNum"/>
          </p:nvPr>
        </p:nvSpPr>
        <p:spPr>
          <a:xfrm>
            <a:off x="0" y="0"/>
            <a:ext cx="30000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5"/>
          <p:cNvSpPr txBox="1"/>
          <p:nvPr>
            <p:ph type="title"/>
          </p:nvPr>
        </p:nvSpPr>
        <p:spPr>
          <a:xfrm>
            <a:off x="722313" y="3305176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Arial"/>
              <a:buNone/>
              <a:defRPr b="1" sz="4000" cap="none"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45"/>
          <p:cNvSpPr txBox="1"/>
          <p:nvPr>
            <p:ph idx="1" type="body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93" name="Google Shape;193;p4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457200" y="68580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457200" y="1749028"/>
            <a:ext cx="4038600" cy="31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648200" y="1749028"/>
            <a:ext cx="4038600" cy="31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 txBox="1"/>
          <p:nvPr>
            <p:ph type="title"/>
          </p:nvPr>
        </p:nvSpPr>
        <p:spPr>
          <a:xfrm>
            <a:off x="457200" y="463951"/>
            <a:ext cx="8229600" cy="51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3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46"/>
          <p:cNvSpPr txBox="1"/>
          <p:nvPr>
            <p:ph idx="1" type="body"/>
          </p:nvPr>
        </p:nvSpPr>
        <p:spPr>
          <a:xfrm>
            <a:off x="457200" y="1157344"/>
            <a:ext cx="8229600" cy="37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7" name="Google Shape;197;p4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47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" name="Google Shape;200;p47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8"/>
          <p:cNvSpPr txBox="1"/>
          <p:nvPr>
            <p:ph type="title"/>
          </p:nvPr>
        </p:nvSpPr>
        <p:spPr>
          <a:xfrm>
            <a:off x="457200" y="68580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" name="Google Shape;203;p48"/>
          <p:cNvSpPr txBox="1"/>
          <p:nvPr>
            <p:ph idx="1" type="body"/>
          </p:nvPr>
        </p:nvSpPr>
        <p:spPr>
          <a:xfrm>
            <a:off x="457200" y="1749028"/>
            <a:ext cx="4038600" cy="31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 sz="2800"/>
            </a:lvl1pPr>
            <a:lvl2pPr indent="-381000" lvl="1" marL="9144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Char char="–"/>
              <a:defRPr sz="2400"/>
            </a:lvl2pPr>
            <a:lvl3pPr indent="-3556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 sz="1800"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 sz="1800"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04" name="Google Shape;204;p48"/>
          <p:cNvSpPr txBox="1"/>
          <p:nvPr>
            <p:ph idx="2" type="body"/>
          </p:nvPr>
        </p:nvSpPr>
        <p:spPr>
          <a:xfrm>
            <a:off x="4648200" y="1749028"/>
            <a:ext cx="4038600" cy="31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 sz="2800"/>
            </a:lvl1pPr>
            <a:lvl2pPr indent="-381000" lvl="1" marL="9144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Char char="–"/>
              <a:defRPr sz="2400"/>
            </a:lvl2pPr>
            <a:lvl3pPr indent="-3556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 sz="1800"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 sz="1800"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05" name="Google Shape;205;p4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49"/>
          <p:cNvSpPr txBox="1"/>
          <p:nvPr>
            <p:ph type="title"/>
          </p:nvPr>
        </p:nvSpPr>
        <p:spPr>
          <a:xfrm>
            <a:off x="420688" y="641510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b="1" sz="2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49"/>
          <p:cNvSpPr txBox="1"/>
          <p:nvPr>
            <p:ph idx="1" type="body"/>
          </p:nvPr>
        </p:nvSpPr>
        <p:spPr>
          <a:xfrm>
            <a:off x="3575050" y="920884"/>
            <a:ext cx="5111700" cy="40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Pts val="3200"/>
              <a:buChar char="•"/>
              <a:defRPr sz="3200"/>
            </a:lvl1pPr>
            <a:lvl2pPr indent="-406400" lvl="1" marL="9144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Char char="–"/>
              <a:defRPr sz="2800"/>
            </a:lvl2pPr>
            <a:lvl3pPr indent="-381000" lvl="2" marL="13716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 sz="2400"/>
            </a:lvl3pPr>
            <a:lvl4pPr indent="-355600" lvl="3" marL="1828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–"/>
              <a:defRPr sz="2000"/>
            </a:lvl4pPr>
            <a:lvl5pPr indent="-355600" lvl="4" marL="2286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»"/>
              <a:defRPr sz="2000"/>
            </a:lvl5pPr>
            <a:lvl6pPr indent="-355600" lvl="5" marL="2743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09" name="Google Shape;209;p49"/>
          <p:cNvSpPr txBox="1"/>
          <p:nvPr>
            <p:ph idx="2" type="body"/>
          </p:nvPr>
        </p:nvSpPr>
        <p:spPr>
          <a:xfrm>
            <a:off x="420688" y="1601629"/>
            <a:ext cx="3008400" cy="31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1pPr>
            <a:lvl2pPr indent="-228600" lvl="1" marL="91440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2pPr>
            <a:lvl3pPr indent="-228600" lvl="2" marL="13716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4pPr>
            <a:lvl5pPr indent="-228600" lvl="4" marL="22860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5pPr>
            <a:lvl6pPr indent="-228600" lvl="5" marL="27432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210" name="Google Shape;210;p4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50"/>
          <p:cNvSpPr txBox="1"/>
          <p:nvPr>
            <p:ph type="title"/>
          </p:nvPr>
        </p:nvSpPr>
        <p:spPr>
          <a:xfrm>
            <a:off x="1792288" y="3829050"/>
            <a:ext cx="5486400" cy="42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b="1" sz="2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3" name="Google Shape;213;p50"/>
          <p:cNvSpPr/>
          <p:nvPr>
            <p:ph idx="2" type="pic"/>
          </p:nvPr>
        </p:nvSpPr>
        <p:spPr>
          <a:xfrm>
            <a:off x="1792288" y="685800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214" name="Google Shape;214;p50"/>
          <p:cNvSpPr txBox="1"/>
          <p:nvPr>
            <p:ph idx="1" type="body"/>
          </p:nvPr>
        </p:nvSpPr>
        <p:spPr>
          <a:xfrm>
            <a:off x="1792288" y="4254817"/>
            <a:ext cx="5486400" cy="6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1pPr>
            <a:lvl2pPr indent="-228600" lvl="1" marL="91440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2pPr>
            <a:lvl3pPr indent="-228600" lvl="2" marL="13716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4pPr>
            <a:lvl5pPr indent="-228600" lvl="4" marL="22860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5pPr>
            <a:lvl6pPr indent="-228600" lvl="5" marL="27432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215" name="Google Shape;215;p5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1"/>
          <p:cNvSpPr txBox="1"/>
          <p:nvPr>
            <p:ph idx="10" type="dt"/>
          </p:nvPr>
        </p:nvSpPr>
        <p:spPr>
          <a:xfrm>
            <a:off x="381000" y="4686300"/>
            <a:ext cx="2209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8" name="Google Shape;218;p51"/>
          <p:cNvSpPr txBox="1"/>
          <p:nvPr>
            <p:ph idx="11" type="ftr"/>
          </p:nvPr>
        </p:nvSpPr>
        <p:spPr>
          <a:xfrm>
            <a:off x="2743200" y="4686300"/>
            <a:ext cx="3657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9" name="Google Shape;219;p51"/>
          <p:cNvSpPr txBox="1"/>
          <p:nvPr>
            <p:ph idx="12" type="sldNum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sz="13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2"/>
          <p:cNvSpPr txBox="1"/>
          <p:nvPr>
            <p:ph type="title"/>
          </p:nvPr>
        </p:nvSpPr>
        <p:spPr>
          <a:xfrm>
            <a:off x="685800" y="0"/>
            <a:ext cx="7772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" name="Google Shape;222;p52"/>
          <p:cNvSpPr txBox="1"/>
          <p:nvPr>
            <p:ph idx="10" type="dt"/>
          </p:nvPr>
        </p:nvSpPr>
        <p:spPr>
          <a:xfrm>
            <a:off x="381000" y="4686300"/>
            <a:ext cx="2209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3" name="Google Shape;223;p52"/>
          <p:cNvSpPr txBox="1"/>
          <p:nvPr>
            <p:ph idx="11" type="ftr"/>
          </p:nvPr>
        </p:nvSpPr>
        <p:spPr>
          <a:xfrm>
            <a:off x="2743200" y="4686300"/>
            <a:ext cx="3657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4" name="Google Shape;224;p52"/>
          <p:cNvSpPr txBox="1"/>
          <p:nvPr>
            <p:ph idx="12" type="sldNum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sz="13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 type="tx">
  <p:cSld name="TITLE_AND_BODY"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53"/>
          <p:cNvSpPr txBox="1"/>
          <p:nvPr>
            <p:ph type="title"/>
          </p:nvPr>
        </p:nvSpPr>
        <p:spPr>
          <a:xfrm>
            <a:off x="457200" y="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7" name="Google Shape;227;p53"/>
          <p:cNvSpPr txBox="1"/>
          <p:nvPr>
            <p:ph idx="1" type="body"/>
          </p:nvPr>
        </p:nvSpPr>
        <p:spPr>
          <a:xfrm>
            <a:off x="152400" y="971550"/>
            <a:ext cx="89916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28" name="Google Shape;228;p53"/>
          <p:cNvSpPr txBox="1"/>
          <p:nvPr>
            <p:ph idx="10" type="dt"/>
          </p:nvPr>
        </p:nvSpPr>
        <p:spPr>
          <a:xfrm>
            <a:off x="0" y="0"/>
            <a:ext cx="30000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9" name="Google Shape;229;p53"/>
          <p:cNvSpPr txBox="1"/>
          <p:nvPr>
            <p:ph idx="11" type="ftr"/>
          </p:nvPr>
        </p:nvSpPr>
        <p:spPr>
          <a:xfrm>
            <a:off x="0" y="0"/>
            <a:ext cx="30000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0" name="Google Shape;230;p53"/>
          <p:cNvSpPr txBox="1"/>
          <p:nvPr>
            <p:ph idx="12" type="sldNum"/>
          </p:nvPr>
        </p:nvSpPr>
        <p:spPr>
          <a:xfrm>
            <a:off x="0" y="0"/>
            <a:ext cx="30000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420688" y="641510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3575050" y="920884"/>
            <a:ext cx="5111700" cy="40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32" name="Google Shape;32;p6"/>
          <p:cNvSpPr txBox="1"/>
          <p:nvPr>
            <p:ph idx="2" type="body"/>
          </p:nvPr>
        </p:nvSpPr>
        <p:spPr>
          <a:xfrm>
            <a:off x="420688" y="1601629"/>
            <a:ext cx="3008400" cy="31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/>
          <p:nvPr>
            <p:ph type="title"/>
          </p:nvPr>
        </p:nvSpPr>
        <p:spPr>
          <a:xfrm>
            <a:off x="1792288" y="3829050"/>
            <a:ext cx="5486400" cy="42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7"/>
          <p:cNvSpPr/>
          <p:nvPr>
            <p:ph idx="2" type="pic"/>
          </p:nvPr>
        </p:nvSpPr>
        <p:spPr>
          <a:xfrm>
            <a:off x="1792288" y="685800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1792288" y="4254817"/>
            <a:ext cx="5486400" cy="6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idx="10" type="dt"/>
          </p:nvPr>
        </p:nvSpPr>
        <p:spPr>
          <a:xfrm>
            <a:off x="381000" y="4686300"/>
            <a:ext cx="2209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Google Shape;41;p8"/>
          <p:cNvSpPr txBox="1"/>
          <p:nvPr>
            <p:ph idx="11" type="ftr"/>
          </p:nvPr>
        </p:nvSpPr>
        <p:spPr>
          <a:xfrm>
            <a:off x="2743200" y="4686300"/>
            <a:ext cx="3657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Google Shape;42;p8"/>
          <p:cNvSpPr txBox="1"/>
          <p:nvPr>
            <p:ph idx="12" type="sldNum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sz="13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 txBox="1"/>
          <p:nvPr>
            <p:ph type="title"/>
          </p:nvPr>
        </p:nvSpPr>
        <p:spPr>
          <a:xfrm>
            <a:off x="685800" y="0"/>
            <a:ext cx="7772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9"/>
          <p:cNvSpPr txBox="1"/>
          <p:nvPr>
            <p:ph idx="10" type="dt"/>
          </p:nvPr>
        </p:nvSpPr>
        <p:spPr>
          <a:xfrm>
            <a:off x="381000" y="4686300"/>
            <a:ext cx="2209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11" type="ftr"/>
          </p:nvPr>
        </p:nvSpPr>
        <p:spPr>
          <a:xfrm>
            <a:off x="2743200" y="4686300"/>
            <a:ext cx="3657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sz="13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/>
          <p:nvPr>
            <p:ph type="title"/>
          </p:nvPr>
        </p:nvSpPr>
        <p:spPr>
          <a:xfrm>
            <a:off x="722313" y="3305176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Arial"/>
              <a:buNone/>
              <a:defRPr b="1" sz="4000" cap="none"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0" Type="http://schemas.openxmlformats.org/officeDocument/2006/relationships/theme" Target="../theme/theme7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9.xml"/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9" Type="http://schemas.openxmlformats.org/officeDocument/2006/relationships/theme" Target="../theme/theme4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10" Type="http://schemas.openxmlformats.org/officeDocument/2006/relationships/theme" Target="../theme/theme5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4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8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39.xml"/><Relationship Id="rId3" Type="http://schemas.openxmlformats.org/officeDocument/2006/relationships/slideLayout" Target="../slideLayouts/slideLayout40.xml"/><Relationship Id="rId4" Type="http://schemas.openxmlformats.org/officeDocument/2006/relationships/slideLayout" Target="../slideLayouts/slideLayout41.xml"/><Relationship Id="rId11" Type="http://schemas.openxmlformats.org/officeDocument/2006/relationships/theme" Target="../theme/theme6.xml"/><Relationship Id="rId10" Type="http://schemas.openxmlformats.org/officeDocument/2006/relationships/slideLayout" Target="../slideLayouts/slideLayout47.xml"/><Relationship Id="rId9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68580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79972"/>
            <a:ext cx="8229600" cy="29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type="title"/>
          </p:nvPr>
        </p:nvSpPr>
        <p:spPr>
          <a:xfrm>
            <a:off x="457200" y="68580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457200" y="1679972"/>
            <a:ext cx="8229600" cy="29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/>
          <p:nvPr>
            <p:ph type="title"/>
          </p:nvPr>
        </p:nvSpPr>
        <p:spPr>
          <a:xfrm>
            <a:off x="457200" y="68580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" name="Google Shape;89;p19"/>
          <p:cNvSpPr txBox="1"/>
          <p:nvPr>
            <p:ph idx="1" type="body"/>
          </p:nvPr>
        </p:nvSpPr>
        <p:spPr>
          <a:xfrm>
            <a:off x="457200" y="1679972"/>
            <a:ext cx="8229600" cy="29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7"/>
          <p:cNvSpPr txBox="1"/>
          <p:nvPr>
            <p:ph type="title"/>
          </p:nvPr>
        </p:nvSpPr>
        <p:spPr>
          <a:xfrm>
            <a:off x="457200" y="414675"/>
            <a:ext cx="8229600" cy="50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9" name="Google Shape;119;p27"/>
          <p:cNvSpPr txBox="1"/>
          <p:nvPr>
            <p:ph idx="1" type="body"/>
          </p:nvPr>
        </p:nvSpPr>
        <p:spPr>
          <a:xfrm>
            <a:off x="457200" y="1051176"/>
            <a:ext cx="8229600" cy="35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" name="Google Shape;120;p2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6"/>
          <p:cNvSpPr txBox="1"/>
          <p:nvPr>
            <p:ph type="title"/>
          </p:nvPr>
        </p:nvSpPr>
        <p:spPr>
          <a:xfrm>
            <a:off x="457200" y="68580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8" name="Google Shape;158;p36"/>
          <p:cNvSpPr txBox="1"/>
          <p:nvPr>
            <p:ph idx="1" type="body"/>
          </p:nvPr>
        </p:nvSpPr>
        <p:spPr>
          <a:xfrm>
            <a:off x="457200" y="1679972"/>
            <a:ext cx="8229600" cy="29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4"/>
          <p:cNvSpPr txBox="1"/>
          <p:nvPr>
            <p:ph type="title"/>
          </p:nvPr>
        </p:nvSpPr>
        <p:spPr>
          <a:xfrm>
            <a:off x="457200" y="68580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8" name="Google Shape;188;p44"/>
          <p:cNvSpPr txBox="1"/>
          <p:nvPr>
            <p:ph idx="1" type="body"/>
          </p:nvPr>
        </p:nvSpPr>
        <p:spPr>
          <a:xfrm>
            <a:off x="457200" y="1679972"/>
            <a:ext cx="8229600" cy="29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9" name="Google Shape;189;p4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png"/><Relationship Id="rId4" Type="http://schemas.openxmlformats.org/officeDocument/2006/relationships/image" Target="../media/image2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9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4.png"/><Relationship Id="rId4" Type="http://schemas.openxmlformats.org/officeDocument/2006/relationships/image" Target="../media/image20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5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9.png"/><Relationship Id="rId4" Type="http://schemas.openxmlformats.org/officeDocument/2006/relationships/image" Target="../media/image18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6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2.png"/><Relationship Id="rId4" Type="http://schemas.openxmlformats.org/officeDocument/2006/relationships/image" Target="../media/image28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5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8.png"/><Relationship Id="rId5" Type="http://schemas.openxmlformats.org/officeDocument/2006/relationships/hyperlink" Target="https://nevalalee.wordpress.com/2015/08/27/surviving-the-german-forest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54"/>
          <p:cNvSpPr txBox="1"/>
          <p:nvPr/>
        </p:nvSpPr>
        <p:spPr>
          <a:xfrm>
            <a:off x="6781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54"/>
          <p:cNvSpPr/>
          <p:nvPr/>
        </p:nvSpPr>
        <p:spPr>
          <a:xfrm>
            <a:off x="2869116" y="884644"/>
            <a:ext cx="1455900" cy="1129500"/>
          </a:xfrm>
          <a:prstGeom prst="ellipse">
            <a:avLst/>
          </a:prstGeom>
          <a:solidFill>
            <a:srgbClr val="BF57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54"/>
          <p:cNvSpPr/>
          <p:nvPr/>
        </p:nvSpPr>
        <p:spPr>
          <a:xfrm>
            <a:off x="3118444" y="3191624"/>
            <a:ext cx="863700" cy="632400"/>
          </a:xfrm>
          <a:prstGeom prst="ellipse">
            <a:avLst/>
          </a:prstGeom>
          <a:solidFill>
            <a:srgbClr val="BF5700">
              <a:alpha val="356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54"/>
          <p:cNvSpPr/>
          <p:nvPr/>
        </p:nvSpPr>
        <p:spPr>
          <a:xfrm>
            <a:off x="4673531" y="3824054"/>
            <a:ext cx="863700" cy="632400"/>
          </a:xfrm>
          <a:prstGeom prst="ellipse">
            <a:avLst/>
          </a:prstGeom>
          <a:solidFill>
            <a:srgbClr val="BF5700">
              <a:alpha val="556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54"/>
          <p:cNvSpPr/>
          <p:nvPr/>
        </p:nvSpPr>
        <p:spPr>
          <a:xfrm>
            <a:off x="115250" y="1195705"/>
            <a:ext cx="863700" cy="632400"/>
          </a:xfrm>
          <a:prstGeom prst="ellipse">
            <a:avLst/>
          </a:prstGeom>
          <a:solidFill>
            <a:srgbClr val="BF5700">
              <a:alpha val="96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54"/>
          <p:cNvSpPr/>
          <p:nvPr/>
        </p:nvSpPr>
        <p:spPr>
          <a:xfrm>
            <a:off x="2409490" y="2353466"/>
            <a:ext cx="863700" cy="632400"/>
          </a:xfrm>
          <a:prstGeom prst="ellipse">
            <a:avLst/>
          </a:prstGeom>
          <a:solidFill>
            <a:srgbClr val="BF5700">
              <a:alpha val="98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54"/>
          <p:cNvSpPr/>
          <p:nvPr/>
        </p:nvSpPr>
        <p:spPr>
          <a:xfrm>
            <a:off x="649668" y="2353466"/>
            <a:ext cx="1337700" cy="1053000"/>
          </a:xfrm>
          <a:prstGeom prst="ellipse">
            <a:avLst/>
          </a:prstGeom>
          <a:solidFill>
            <a:srgbClr val="BF5700">
              <a:alpha val="301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54"/>
          <p:cNvSpPr/>
          <p:nvPr/>
        </p:nvSpPr>
        <p:spPr>
          <a:xfrm>
            <a:off x="3461352" y="3596814"/>
            <a:ext cx="863700" cy="632400"/>
          </a:xfrm>
          <a:prstGeom prst="ellipse">
            <a:avLst/>
          </a:prstGeom>
          <a:solidFill>
            <a:srgbClr val="BF5700">
              <a:alpha val="96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54"/>
          <p:cNvSpPr/>
          <p:nvPr/>
        </p:nvSpPr>
        <p:spPr>
          <a:xfrm>
            <a:off x="531572" y="2943066"/>
            <a:ext cx="1455900" cy="1129500"/>
          </a:xfrm>
          <a:prstGeom prst="ellipse">
            <a:avLst/>
          </a:prstGeom>
          <a:solidFill>
            <a:srgbClr val="BF57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54"/>
          <p:cNvSpPr/>
          <p:nvPr/>
        </p:nvSpPr>
        <p:spPr>
          <a:xfrm>
            <a:off x="4383066" y="2843891"/>
            <a:ext cx="863700" cy="632400"/>
          </a:xfrm>
          <a:prstGeom prst="ellipse">
            <a:avLst/>
          </a:prstGeom>
          <a:solidFill>
            <a:srgbClr val="BF5700">
              <a:alpha val="96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54"/>
          <p:cNvSpPr/>
          <p:nvPr/>
        </p:nvSpPr>
        <p:spPr>
          <a:xfrm>
            <a:off x="2498281" y="4229243"/>
            <a:ext cx="863700" cy="632400"/>
          </a:xfrm>
          <a:prstGeom prst="ellipse">
            <a:avLst/>
          </a:prstGeom>
          <a:solidFill>
            <a:srgbClr val="BF5700">
              <a:alpha val="98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54"/>
          <p:cNvSpPr/>
          <p:nvPr/>
        </p:nvSpPr>
        <p:spPr>
          <a:xfrm>
            <a:off x="3273078" y="2353466"/>
            <a:ext cx="863700" cy="632400"/>
          </a:xfrm>
          <a:prstGeom prst="ellipse">
            <a:avLst/>
          </a:prstGeom>
          <a:solidFill>
            <a:srgbClr val="BF5700">
              <a:alpha val="356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54"/>
          <p:cNvSpPr txBox="1"/>
          <p:nvPr>
            <p:ph type="title"/>
          </p:nvPr>
        </p:nvSpPr>
        <p:spPr>
          <a:xfrm>
            <a:off x="132975" y="1826800"/>
            <a:ext cx="4191600" cy="63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Arial"/>
              <a:buNone/>
            </a:pPr>
            <a:r>
              <a:rPr b="1" lang="en-US" sz="71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Welcome!</a:t>
            </a:r>
            <a:endParaRPr b="1" sz="7100">
              <a:solidFill>
                <a:schemeClr val="dk1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248" name="Google Shape;248;p54"/>
          <p:cNvSpPr/>
          <p:nvPr/>
        </p:nvSpPr>
        <p:spPr>
          <a:xfrm>
            <a:off x="456532" y="544425"/>
            <a:ext cx="1337700" cy="1053000"/>
          </a:xfrm>
          <a:prstGeom prst="ellipse">
            <a:avLst/>
          </a:prstGeom>
          <a:solidFill>
            <a:srgbClr val="BF5700">
              <a:alpha val="301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54"/>
          <p:cNvSpPr/>
          <p:nvPr/>
        </p:nvSpPr>
        <p:spPr>
          <a:xfrm>
            <a:off x="999942" y="4229231"/>
            <a:ext cx="863700" cy="632400"/>
          </a:xfrm>
          <a:prstGeom prst="ellipse">
            <a:avLst/>
          </a:prstGeom>
          <a:solidFill>
            <a:srgbClr val="BF5700">
              <a:alpha val="356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54"/>
          <p:cNvSpPr/>
          <p:nvPr/>
        </p:nvSpPr>
        <p:spPr>
          <a:xfrm>
            <a:off x="1863517" y="764430"/>
            <a:ext cx="1455900" cy="1129500"/>
          </a:xfrm>
          <a:prstGeom prst="ellipse">
            <a:avLst/>
          </a:prstGeom>
          <a:solidFill>
            <a:srgbClr val="BF5700">
              <a:alpha val="303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54"/>
          <p:cNvSpPr/>
          <p:nvPr/>
        </p:nvSpPr>
        <p:spPr>
          <a:xfrm>
            <a:off x="2205121" y="3347820"/>
            <a:ext cx="573600" cy="398100"/>
          </a:xfrm>
          <a:prstGeom prst="ellipse">
            <a:avLst/>
          </a:prstGeom>
          <a:solidFill>
            <a:srgbClr val="BF5700">
              <a:alpha val="96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5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63"/>
          <p:cNvSpPr txBox="1"/>
          <p:nvPr>
            <p:ph type="title"/>
          </p:nvPr>
        </p:nvSpPr>
        <p:spPr>
          <a:xfrm>
            <a:off x="457200" y="463950"/>
            <a:ext cx="8229600" cy="502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I Wish For…</a:t>
            </a:r>
            <a:endParaRPr/>
          </a:p>
        </p:txBody>
      </p:sp>
      <p:sp>
        <p:nvSpPr>
          <p:cNvPr id="322" name="Google Shape;322;p63"/>
          <p:cNvSpPr txBox="1"/>
          <p:nvPr>
            <p:ph idx="1" type="body"/>
          </p:nvPr>
        </p:nvSpPr>
        <p:spPr>
          <a:xfrm>
            <a:off x="457200" y="1387988"/>
            <a:ext cx="8229600" cy="29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One variable called temps that holds all the temperatures. Use this as a parameter, return value, etc.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Multiple variables, like temp1, temp2, so I can access each individual temperature.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64"/>
          <p:cNvSpPr txBox="1"/>
          <p:nvPr>
            <p:ph type="title"/>
          </p:nvPr>
        </p:nvSpPr>
        <p:spPr>
          <a:xfrm>
            <a:off x="457200" y="463950"/>
            <a:ext cx="8229600" cy="502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My Wish Has Come True…</a:t>
            </a:r>
            <a:endParaRPr/>
          </a:p>
        </p:txBody>
      </p:sp>
      <p:sp>
        <p:nvSpPr>
          <p:cNvPr id="329" name="Google Shape;329;p64"/>
          <p:cNvSpPr txBox="1"/>
          <p:nvPr>
            <p:ph idx="1" type="body"/>
          </p:nvPr>
        </p:nvSpPr>
        <p:spPr>
          <a:xfrm>
            <a:off x="485875" y="1158956"/>
            <a:ext cx="8229600" cy="879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array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object that stores many values of the same type.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4630" lvl="1" marL="639762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–"/>
            </a:pPr>
            <a:r>
              <a:rPr b="1"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element</a:t>
            </a: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One value in an array.</a:t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4630" lvl="1" marL="639762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–"/>
            </a:pPr>
            <a:r>
              <a:rPr b="1"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index</a:t>
            </a: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A 0-based integer to access an element from an array.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30" name="Google Shape;330;p64"/>
          <p:cNvGraphicFramePr/>
          <p:nvPr/>
        </p:nvGraphicFramePr>
        <p:xfrm>
          <a:off x="1050925" y="2438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{484E8488-1ECF-4EA5-AA94-7F035867CDDE}</a:tableStyleId>
              </a:tblPr>
              <a:tblGrid>
                <a:gridCol w="874700"/>
                <a:gridCol w="554025"/>
                <a:gridCol w="554025"/>
                <a:gridCol w="554025"/>
                <a:gridCol w="554025"/>
                <a:gridCol w="555625"/>
                <a:gridCol w="554025"/>
                <a:gridCol w="554025"/>
                <a:gridCol w="554025"/>
                <a:gridCol w="554025"/>
                <a:gridCol w="554025"/>
              </a:tblGrid>
              <a:tr h="390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1500"/>
                        <a:buFont typeface="Tahoma"/>
                        <a:buNone/>
                      </a:pPr>
                      <a:r>
                        <a:rPr b="0" i="1" lang="en-US" sz="1500" u="none" cap="none" strike="noStrike">
                          <a:solidFill>
                            <a:srgbClr val="80808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index</a:t>
                      </a:r>
                      <a:endParaRPr sz="1100" u="none" cap="none" strike="noStrike"/>
                    </a:p>
                  </a:txBody>
                  <a:tcPr marT="34300" marB="34300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1500"/>
                        <a:buFont typeface="Tahoma"/>
                        <a:buNone/>
                      </a:pPr>
                      <a:r>
                        <a:rPr b="0" i="1" lang="en-US" sz="1500" u="none" cap="none" strike="noStrike">
                          <a:solidFill>
                            <a:srgbClr val="80808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1500"/>
                        <a:buFont typeface="Tahoma"/>
                        <a:buNone/>
                      </a:pPr>
                      <a:r>
                        <a:rPr b="0" i="1" lang="en-US" sz="1500" u="none" cap="none" strike="noStrike">
                          <a:solidFill>
                            <a:srgbClr val="80808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1500"/>
                        <a:buFont typeface="Tahoma"/>
                        <a:buNone/>
                      </a:pPr>
                      <a:r>
                        <a:rPr b="0" i="1" lang="en-US" sz="1500" u="none" cap="none" strike="noStrike">
                          <a:solidFill>
                            <a:srgbClr val="80808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1500"/>
                        <a:buFont typeface="Tahoma"/>
                        <a:buNone/>
                      </a:pPr>
                      <a:r>
                        <a:rPr b="0" i="1" lang="en-US" sz="1500" u="none" cap="none" strike="noStrike">
                          <a:solidFill>
                            <a:srgbClr val="80808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3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1500"/>
                        <a:buFont typeface="Tahoma"/>
                        <a:buNone/>
                      </a:pPr>
                      <a:r>
                        <a:rPr b="0" i="1" lang="en-US" sz="1500" u="none" cap="none" strike="noStrike">
                          <a:solidFill>
                            <a:srgbClr val="80808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4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1500"/>
                        <a:buFont typeface="Tahoma"/>
                        <a:buNone/>
                      </a:pPr>
                      <a:r>
                        <a:rPr b="0" i="1" lang="en-US" sz="1500" u="none" cap="none" strike="noStrike">
                          <a:solidFill>
                            <a:srgbClr val="80808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5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1500"/>
                        <a:buFont typeface="Tahoma"/>
                        <a:buNone/>
                      </a:pPr>
                      <a:r>
                        <a:rPr b="0" i="1" lang="en-US" sz="1500" u="none" cap="none" strike="noStrike">
                          <a:solidFill>
                            <a:srgbClr val="80808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6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1500"/>
                        <a:buFont typeface="Tahoma"/>
                        <a:buNone/>
                      </a:pPr>
                      <a:r>
                        <a:rPr b="0" i="1" lang="en-US" sz="1500" u="none" cap="none" strike="noStrike">
                          <a:solidFill>
                            <a:srgbClr val="80808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7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1500"/>
                        <a:buFont typeface="Tahoma"/>
                        <a:buNone/>
                      </a:pPr>
                      <a:r>
                        <a:rPr b="0" i="1" lang="en-US" sz="1500" u="none" cap="none" strike="noStrike">
                          <a:solidFill>
                            <a:srgbClr val="80808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8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1500"/>
                        <a:buFont typeface="Tahoma"/>
                        <a:buNone/>
                      </a:pPr>
                      <a:r>
                        <a:rPr b="0" i="1" lang="en-US" sz="1500" u="none" cap="none" strike="noStrike">
                          <a:solidFill>
                            <a:srgbClr val="80808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9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Tahoma"/>
                        <a:buNone/>
                      </a:pPr>
                      <a:r>
                        <a:rPr b="0" i="1" lang="en-US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value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Tahoma"/>
                        <a:buNone/>
                      </a:pPr>
                      <a:r>
                        <a:rPr b="0" i="0" lang="en-US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12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Tahoma"/>
                        <a:buNone/>
                      </a:pPr>
                      <a:r>
                        <a:rPr b="0" i="0" lang="en-US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49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Tahoma"/>
                        <a:buNone/>
                      </a:pPr>
                      <a:r>
                        <a:rPr b="0" i="0" lang="en-US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-2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Tahoma"/>
                        <a:buNone/>
                      </a:pPr>
                      <a:r>
                        <a:rPr b="0" i="0" lang="en-US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26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Tahoma"/>
                        <a:buNone/>
                      </a:pPr>
                      <a:r>
                        <a:rPr b="0" i="0" lang="en-US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5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Tahoma"/>
                        <a:buNone/>
                      </a:pPr>
                      <a:r>
                        <a:rPr b="0" i="0" lang="en-US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17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Tahoma"/>
                        <a:buNone/>
                      </a:pPr>
                      <a:r>
                        <a:rPr b="0" i="0" lang="en-US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-6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Tahoma"/>
                        <a:buNone/>
                      </a:pPr>
                      <a:r>
                        <a:rPr b="0" i="0" lang="en-US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84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Tahoma"/>
                        <a:buNone/>
                      </a:pPr>
                      <a:r>
                        <a:rPr b="0" i="0" lang="en-US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72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Tahoma"/>
                        <a:buNone/>
                      </a:pPr>
                      <a:r>
                        <a:rPr b="0" i="0" lang="en-US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3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331" name="Google Shape;331;p64"/>
          <p:cNvGrpSpPr/>
          <p:nvPr/>
        </p:nvGrpSpPr>
        <p:grpSpPr>
          <a:xfrm>
            <a:off x="1585912" y="3281363"/>
            <a:ext cx="6396037" cy="714375"/>
            <a:chOff x="999" y="3588"/>
            <a:chExt cx="4029" cy="600"/>
          </a:xfrm>
        </p:grpSpPr>
        <p:grpSp>
          <p:nvGrpSpPr>
            <p:cNvPr id="332" name="Google Shape;332;p64"/>
            <p:cNvGrpSpPr/>
            <p:nvPr/>
          </p:nvGrpSpPr>
          <p:grpSpPr>
            <a:xfrm>
              <a:off x="999" y="3588"/>
              <a:ext cx="900" cy="600"/>
              <a:chOff x="999" y="3588"/>
              <a:chExt cx="900" cy="600"/>
            </a:xfrm>
          </p:grpSpPr>
          <p:cxnSp>
            <p:nvCxnSpPr>
              <p:cNvPr id="333" name="Google Shape;333;p64"/>
              <p:cNvCxnSpPr/>
              <p:nvPr/>
            </p:nvCxnSpPr>
            <p:spPr>
              <a:xfrm rot="10800000">
                <a:off x="1392" y="3588"/>
                <a:ext cx="0" cy="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med" w="med" type="triangle"/>
              </a:ln>
            </p:spPr>
          </p:cxnSp>
          <p:sp>
            <p:nvSpPr>
              <p:cNvPr id="334" name="Google Shape;334;p64"/>
              <p:cNvSpPr txBox="1"/>
              <p:nvPr/>
            </p:nvSpPr>
            <p:spPr>
              <a:xfrm>
                <a:off x="999" y="3888"/>
                <a:ext cx="900" cy="300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Tahoma"/>
                  <a:buNone/>
                </a:pPr>
                <a:r>
                  <a:rPr lang="en-US" sz="20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rPr>
                  <a:t>temp</a:t>
                </a:r>
                <a:r>
                  <a:rPr b="0" i="0" lang="en-US" sz="2000" u="none" cap="none" strike="noStrike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rPr>
                  <a:t> 0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5" name="Google Shape;335;p64"/>
            <p:cNvGrpSpPr/>
            <p:nvPr/>
          </p:nvGrpSpPr>
          <p:grpSpPr>
            <a:xfrm>
              <a:off x="2391" y="3588"/>
              <a:ext cx="900" cy="600"/>
              <a:chOff x="999" y="3588"/>
              <a:chExt cx="900" cy="600"/>
            </a:xfrm>
          </p:grpSpPr>
          <p:cxnSp>
            <p:nvCxnSpPr>
              <p:cNvPr id="336" name="Google Shape;336;p64"/>
              <p:cNvCxnSpPr/>
              <p:nvPr/>
            </p:nvCxnSpPr>
            <p:spPr>
              <a:xfrm rot="10800000">
                <a:off x="1392" y="3588"/>
                <a:ext cx="0" cy="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med" w="med" type="triangle"/>
              </a:ln>
            </p:spPr>
          </p:cxnSp>
          <p:sp>
            <p:nvSpPr>
              <p:cNvPr id="337" name="Google Shape;337;p64"/>
              <p:cNvSpPr txBox="1"/>
              <p:nvPr/>
            </p:nvSpPr>
            <p:spPr>
              <a:xfrm>
                <a:off x="999" y="3888"/>
                <a:ext cx="900" cy="300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Tahoma"/>
                  <a:buNone/>
                </a:pPr>
                <a:r>
                  <a:rPr lang="en-US" sz="20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rPr>
                  <a:t>temp</a:t>
                </a:r>
                <a:r>
                  <a:rPr b="0" i="0" lang="en-US" sz="2000" u="none" cap="none" strike="noStrike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rPr>
                  <a:t> 4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8" name="Google Shape;338;p64"/>
            <p:cNvGrpSpPr/>
            <p:nvPr/>
          </p:nvGrpSpPr>
          <p:grpSpPr>
            <a:xfrm>
              <a:off x="4128" y="3588"/>
              <a:ext cx="900" cy="600"/>
              <a:chOff x="999" y="3588"/>
              <a:chExt cx="900" cy="600"/>
            </a:xfrm>
          </p:grpSpPr>
          <p:cxnSp>
            <p:nvCxnSpPr>
              <p:cNvPr id="339" name="Google Shape;339;p64"/>
              <p:cNvCxnSpPr/>
              <p:nvPr/>
            </p:nvCxnSpPr>
            <p:spPr>
              <a:xfrm rot="10800000">
                <a:off x="1392" y="3588"/>
                <a:ext cx="0" cy="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med" w="med" type="triangle"/>
              </a:ln>
            </p:spPr>
          </p:cxnSp>
          <p:sp>
            <p:nvSpPr>
              <p:cNvPr id="340" name="Google Shape;340;p64"/>
              <p:cNvSpPr txBox="1"/>
              <p:nvPr/>
            </p:nvSpPr>
            <p:spPr>
              <a:xfrm>
                <a:off x="999" y="3888"/>
                <a:ext cx="900" cy="300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Tahoma"/>
                  <a:buNone/>
                </a:pPr>
                <a:r>
                  <a:rPr lang="en-US" sz="20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rPr>
                  <a:t>temp</a:t>
                </a:r>
                <a:r>
                  <a:rPr b="0" i="0" lang="en-US" sz="2000" u="none" cap="none" strike="noStrike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rPr>
                  <a:t> 9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41" name="Google Shape;341;p64"/>
          <p:cNvSpPr txBox="1"/>
          <p:nvPr/>
        </p:nvSpPr>
        <p:spPr>
          <a:xfrm>
            <a:off x="61525" y="2762475"/>
            <a:ext cx="1051800" cy="4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latin typeface="Calibri"/>
                <a:ea typeface="Calibri"/>
                <a:cs typeface="Calibri"/>
                <a:sym typeface="Calibri"/>
              </a:rPr>
              <a:t>temps</a:t>
            </a:r>
            <a:endParaRPr b="1" sz="25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65"/>
          <p:cNvSpPr txBox="1"/>
          <p:nvPr>
            <p:ph type="title"/>
          </p:nvPr>
        </p:nvSpPr>
        <p:spPr>
          <a:xfrm>
            <a:off x="457200" y="463950"/>
            <a:ext cx="8229600" cy="502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Creating an Array</a:t>
            </a:r>
            <a:endParaRPr/>
          </a:p>
        </p:txBody>
      </p:sp>
      <p:sp>
        <p:nvSpPr>
          <p:cNvPr id="348" name="Google Shape;348;p65"/>
          <p:cNvSpPr txBox="1"/>
          <p:nvPr>
            <p:ph idx="1" type="body"/>
          </p:nvPr>
        </p:nvSpPr>
        <p:spPr>
          <a:xfrm>
            <a:off x="485875" y="1158956"/>
            <a:ext cx="8229600" cy="2910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5750" lvl="0" marL="3746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</a:pPr>
            <a:r>
              <a:rPr b="1" lang="en-US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type</a:t>
            </a:r>
            <a:r>
              <a:rPr lang="en-US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[] </a:t>
            </a:r>
            <a:r>
              <a:rPr b="1" lang="en-US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name</a:t>
            </a:r>
            <a:r>
              <a:rPr lang="en-US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= new </a:t>
            </a:r>
            <a:r>
              <a:rPr b="1" lang="en-US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type</a:t>
            </a:r>
            <a:r>
              <a:rPr lang="en-US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b="1" lang="en-US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length</a:t>
            </a:r>
            <a:r>
              <a:rPr lang="en-US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];</a:t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85750" lvl="1" marL="74295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ahoma"/>
              <a:buNone/>
            </a:pPr>
            <a:r>
              <a:t/>
            </a:r>
            <a:endParaRPr sz="9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44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Example:</a:t>
            </a:r>
            <a:endParaRPr sz="2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85750" lvl="1" marL="74295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ourier New"/>
              <a:buNone/>
            </a:pPr>
            <a:r>
              <a:rPr lang="en-US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// Creates array of size 10</a:t>
            </a:r>
            <a:endParaRPr sz="2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285750" lvl="1" marL="74295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ourier New"/>
              <a:buNone/>
            </a:pPr>
            <a:r>
              <a:rPr lang="en-US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// Indexes 0 - 9</a:t>
            </a:r>
            <a:endParaRPr sz="2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285750" lvl="1" marL="74295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ourier New"/>
              <a:buNone/>
            </a:pPr>
            <a:r>
              <a:rPr lang="en-US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// Initializes each item to 0</a:t>
            </a:r>
            <a:endParaRPr sz="2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285750" lvl="1" marL="74295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ourier New"/>
              <a:buNone/>
            </a:pPr>
            <a:r>
              <a:rPr lang="en-US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int[] temps = new int[10];</a:t>
            </a:r>
            <a:endParaRPr/>
          </a:p>
        </p:txBody>
      </p:sp>
      <p:graphicFrame>
        <p:nvGraphicFramePr>
          <p:cNvPr id="349" name="Google Shape;349;p65"/>
          <p:cNvGraphicFramePr/>
          <p:nvPr/>
        </p:nvGraphicFramePr>
        <p:xfrm>
          <a:off x="1092625" y="3800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{484E8488-1ECF-4EA5-AA94-7F035867CDDE}</a:tableStyleId>
              </a:tblPr>
              <a:tblGrid>
                <a:gridCol w="874700"/>
                <a:gridCol w="554025"/>
                <a:gridCol w="554025"/>
                <a:gridCol w="554025"/>
                <a:gridCol w="554025"/>
                <a:gridCol w="555625"/>
                <a:gridCol w="554025"/>
                <a:gridCol w="554025"/>
                <a:gridCol w="554025"/>
                <a:gridCol w="554025"/>
                <a:gridCol w="554025"/>
              </a:tblGrid>
              <a:tr h="390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1500"/>
                        <a:buFont typeface="Tahoma"/>
                        <a:buNone/>
                      </a:pPr>
                      <a:r>
                        <a:rPr b="0" i="1" lang="en-US" sz="1500" u="none" cap="none" strike="noStrike">
                          <a:solidFill>
                            <a:srgbClr val="80808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index</a:t>
                      </a:r>
                      <a:endParaRPr sz="1100" u="none" cap="none" strike="noStrike"/>
                    </a:p>
                  </a:txBody>
                  <a:tcPr marT="34300" marB="34300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1500"/>
                        <a:buFont typeface="Tahoma"/>
                        <a:buNone/>
                      </a:pPr>
                      <a:r>
                        <a:rPr b="0" i="1" lang="en-US" sz="1500" u="none" cap="none" strike="noStrike">
                          <a:solidFill>
                            <a:srgbClr val="80808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1500"/>
                        <a:buFont typeface="Tahoma"/>
                        <a:buNone/>
                      </a:pPr>
                      <a:r>
                        <a:rPr b="0" i="1" lang="en-US" sz="1500" u="none" cap="none" strike="noStrike">
                          <a:solidFill>
                            <a:srgbClr val="80808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1500"/>
                        <a:buFont typeface="Tahoma"/>
                        <a:buNone/>
                      </a:pPr>
                      <a:r>
                        <a:rPr b="0" i="1" lang="en-US" sz="1500" u="none" cap="none" strike="noStrike">
                          <a:solidFill>
                            <a:srgbClr val="80808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1500"/>
                        <a:buFont typeface="Tahoma"/>
                        <a:buNone/>
                      </a:pPr>
                      <a:r>
                        <a:rPr b="0" i="1" lang="en-US" sz="1500" u="none" cap="none" strike="noStrike">
                          <a:solidFill>
                            <a:srgbClr val="80808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3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1500"/>
                        <a:buFont typeface="Tahoma"/>
                        <a:buNone/>
                      </a:pPr>
                      <a:r>
                        <a:rPr b="0" i="1" lang="en-US" sz="1500" u="none" cap="none" strike="noStrike">
                          <a:solidFill>
                            <a:srgbClr val="80808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4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1500"/>
                        <a:buFont typeface="Tahoma"/>
                        <a:buNone/>
                      </a:pPr>
                      <a:r>
                        <a:rPr b="0" i="1" lang="en-US" sz="1500" u="none" cap="none" strike="noStrike">
                          <a:solidFill>
                            <a:srgbClr val="80808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5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1500"/>
                        <a:buFont typeface="Tahoma"/>
                        <a:buNone/>
                      </a:pPr>
                      <a:r>
                        <a:rPr b="0" i="1" lang="en-US" sz="1500" u="none" cap="none" strike="noStrike">
                          <a:solidFill>
                            <a:srgbClr val="80808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6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1500"/>
                        <a:buFont typeface="Tahoma"/>
                        <a:buNone/>
                      </a:pPr>
                      <a:r>
                        <a:rPr b="0" i="1" lang="en-US" sz="1500" u="none" cap="none" strike="noStrike">
                          <a:solidFill>
                            <a:srgbClr val="80808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7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1500"/>
                        <a:buFont typeface="Tahoma"/>
                        <a:buNone/>
                      </a:pPr>
                      <a:r>
                        <a:rPr b="0" i="1" lang="en-US" sz="1500" u="none" cap="none" strike="noStrike">
                          <a:solidFill>
                            <a:srgbClr val="80808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8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1500"/>
                        <a:buFont typeface="Tahoma"/>
                        <a:buNone/>
                      </a:pPr>
                      <a:r>
                        <a:rPr b="0" i="1" lang="en-US" sz="1500" u="none" cap="none" strike="noStrike">
                          <a:solidFill>
                            <a:srgbClr val="80808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9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Tahoma"/>
                        <a:buNone/>
                      </a:pPr>
                      <a:r>
                        <a:rPr b="0" i="1" lang="en-US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value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Tahoma"/>
                        <a:buNone/>
                      </a:pPr>
                      <a:r>
                        <a:rPr b="0" i="0" lang="en-US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Tahoma"/>
                        <a:buNone/>
                      </a:pPr>
                      <a:r>
                        <a:rPr b="0" i="0" lang="en-US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Tahoma"/>
                        <a:buNone/>
                      </a:pPr>
                      <a:r>
                        <a:rPr b="0" i="0" lang="en-US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Tahoma"/>
                        <a:buNone/>
                      </a:pPr>
                      <a:r>
                        <a:rPr b="0" i="0" lang="en-US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Tahoma"/>
                        <a:buNone/>
                      </a:pPr>
                      <a:r>
                        <a:rPr b="0" i="0" lang="en-US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Tahoma"/>
                        <a:buNone/>
                      </a:pPr>
                      <a:r>
                        <a:rPr b="0" i="0" lang="en-US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Tahoma"/>
                        <a:buNone/>
                      </a:pPr>
                      <a:r>
                        <a:rPr b="0" i="0" lang="en-US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Tahoma"/>
                        <a:buNone/>
                      </a:pPr>
                      <a:r>
                        <a:rPr b="0" i="0" lang="en-US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Tahoma"/>
                        <a:buNone/>
                      </a:pPr>
                      <a:r>
                        <a:rPr b="0" i="0" lang="en-US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Tahoma"/>
                        <a:buNone/>
                      </a:pPr>
                      <a:r>
                        <a:rPr b="0" i="0" lang="en-US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50" name="Google Shape;350;p65"/>
          <p:cNvSpPr txBox="1"/>
          <p:nvPr/>
        </p:nvSpPr>
        <p:spPr>
          <a:xfrm>
            <a:off x="0" y="3962663"/>
            <a:ext cx="1051800" cy="4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latin typeface="Calibri"/>
                <a:ea typeface="Calibri"/>
                <a:cs typeface="Calibri"/>
                <a:sym typeface="Calibri"/>
              </a:rPr>
              <a:t>temps</a:t>
            </a:r>
            <a:endParaRPr b="1" sz="25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66"/>
          <p:cNvSpPr txBox="1"/>
          <p:nvPr>
            <p:ph type="title"/>
          </p:nvPr>
        </p:nvSpPr>
        <p:spPr>
          <a:xfrm>
            <a:off x="457200" y="463950"/>
            <a:ext cx="8229600" cy="502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More About </a:t>
            </a:r>
            <a:r>
              <a:rPr lang="en-US"/>
              <a:t>Creating an Array</a:t>
            </a:r>
            <a:endParaRPr/>
          </a:p>
        </p:txBody>
      </p:sp>
      <p:sp>
        <p:nvSpPr>
          <p:cNvPr id="357" name="Google Shape;357;p66"/>
          <p:cNvSpPr txBox="1"/>
          <p:nvPr>
            <p:ph idx="1" type="body"/>
          </p:nvPr>
        </p:nvSpPr>
        <p:spPr>
          <a:xfrm>
            <a:off x="485875" y="1158956"/>
            <a:ext cx="8229600" cy="1773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 length can be any integer expression.</a:t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85750" lvl="1" marL="74295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None/>
            </a:pPr>
            <a:r>
              <a:t/>
            </a:r>
            <a:endParaRPr sz="9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285750" lvl="1" marL="742950" rtl="0" algn="l">
              <a:spcBef>
                <a:spcPts val="44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int x = 2 * 3 + 1;</a:t>
            </a:r>
            <a:endParaRPr sz="2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85750" lvl="1" marL="742950" rtl="0" algn="l">
              <a:spcBef>
                <a:spcPts val="44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int[] data = new int[</a:t>
            </a:r>
            <a:r>
              <a:rPr b="1" lang="en-US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x % 5 + 2</a:t>
            </a:r>
            <a:r>
              <a:rPr lang="en-US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];</a:t>
            </a:r>
            <a:endParaRPr sz="2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85750" lvl="1" marL="74295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None/>
            </a:pPr>
            <a:r>
              <a:t/>
            </a:r>
            <a:endParaRPr sz="2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85750" lvl="1" marL="74295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None/>
            </a:pPr>
            <a:r>
              <a:t/>
            </a:r>
            <a:endParaRPr sz="2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Each element initially gets a "zero-equivalent" value.</a:t>
            </a:r>
            <a:endParaRPr b="1"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aphicFrame>
        <p:nvGraphicFramePr>
          <p:cNvPr id="358" name="Google Shape;358;p66"/>
          <p:cNvGraphicFramePr/>
          <p:nvPr/>
        </p:nvGraphicFramePr>
        <p:xfrm>
          <a:off x="1978225" y="301649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{484E8488-1ECF-4EA5-AA94-7F035867CDDE}</a:tableStyleId>
              </a:tblPr>
              <a:tblGrid>
                <a:gridCol w="2079625"/>
                <a:gridCol w="2857500"/>
              </a:tblGrid>
              <a:tr h="304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Tahoma"/>
                        <a:buNone/>
                      </a:pPr>
                      <a:r>
                        <a:rPr b="1" i="0" lang="en-US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Type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Tahoma"/>
                        <a:buNone/>
                      </a:pPr>
                      <a:r>
                        <a:rPr b="1" i="0" lang="en-US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Default value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ourier New"/>
                        <a:buNone/>
                      </a:pPr>
                      <a:r>
                        <a:rPr b="0" i="0" lang="en-US" sz="15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int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ourier New"/>
                        <a:buNone/>
                      </a:pPr>
                      <a:r>
                        <a:rPr b="0" i="0" lang="en-US" sz="15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ourier New"/>
                        <a:buNone/>
                      </a:pPr>
                      <a:r>
                        <a:rPr b="0" i="0" lang="en-US" sz="15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double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ourier New"/>
                        <a:buNone/>
                      </a:pPr>
                      <a:r>
                        <a:rPr b="0" i="0" lang="en-US" sz="15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0.0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ourier New"/>
                        <a:buNone/>
                      </a:pPr>
                      <a:r>
                        <a:rPr b="0" i="0" lang="en-US" sz="15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boolean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ourier New"/>
                        <a:buNone/>
                      </a:pPr>
                      <a:r>
                        <a:rPr b="0" i="0" lang="en-US" sz="15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false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25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ourier New"/>
                        <a:buNone/>
                      </a:pPr>
                      <a:r>
                        <a:rPr b="0" i="0" lang="en-US" sz="15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String</a:t>
                      </a:r>
                      <a:br>
                        <a:rPr b="0" i="0" lang="en-US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</a:br>
                      <a:r>
                        <a:rPr b="0" i="0" lang="en-US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or other object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ourier New"/>
                        <a:buNone/>
                      </a:pPr>
                      <a:r>
                        <a:rPr b="0" i="0" lang="en-US" sz="15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null</a:t>
                      </a:r>
                      <a:br>
                        <a:rPr b="0" i="0" lang="en-US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</a:br>
                      <a:r>
                        <a:rPr b="0" i="0" lang="en-US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(means, "no object")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67"/>
          <p:cNvSpPr txBox="1"/>
          <p:nvPr>
            <p:ph type="title"/>
          </p:nvPr>
        </p:nvSpPr>
        <p:spPr>
          <a:xfrm>
            <a:off x="457200" y="463950"/>
            <a:ext cx="8229600" cy="502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Accessing Elements</a:t>
            </a:r>
            <a:endParaRPr/>
          </a:p>
        </p:txBody>
      </p:sp>
      <p:sp>
        <p:nvSpPr>
          <p:cNvPr id="365" name="Google Shape;365;p67"/>
          <p:cNvSpPr txBox="1"/>
          <p:nvPr>
            <p:ph idx="1" type="body"/>
          </p:nvPr>
        </p:nvSpPr>
        <p:spPr>
          <a:xfrm>
            <a:off x="485875" y="1038806"/>
            <a:ext cx="8229600" cy="3711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231775" lvl="0" marL="231775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</a:pPr>
            <a:r>
              <a:rPr lang="en-US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name</a:t>
            </a:r>
            <a:r>
              <a:rPr lang="en-US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lang="en-US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index</a:t>
            </a:r>
            <a:r>
              <a:rPr lang="en-US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]	</a:t>
            </a:r>
            <a:r>
              <a:rPr b="1" lang="en-US" sz="24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// access</a:t>
            </a:r>
            <a:endParaRPr b="1" sz="2400">
              <a:solidFill>
                <a:srgbClr val="00808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31775" lvl="0" marL="231775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</a:pPr>
            <a:r>
              <a:rPr lang="en-US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name</a:t>
            </a:r>
            <a:r>
              <a:rPr lang="en-US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lang="en-US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index</a:t>
            </a:r>
            <a:r>
              <a:rPr lang="en-US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] = </a:t>
            </a:r>
            <a:r>
              <a:rPr lang="en-US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value</a:t>
            </a:r>
            <a:r>
              <a:rPr lang="en-US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;	</a:t>
            </a:r>
            <a:r>
              <a:rPr b="1" lang="en-US" sz="24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// modify</a:t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31775" lvl="0" marL="231775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ahoma"/>
              <a:buNone/>
            </a:pPr>
            <a:r>
              <a:t/>
            </a:r>
            <a:endParaRPr sz="15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Example:</a:t>
            </a:r>
            <a:endParaRPr sz="2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79400" lvl="1" marL="625475" rtl="0" algn="l">
              <a:lnSpc>
                <a:spcPct val="9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urier New"/>
              <a:buNone/>
            </a:pPr>
            <a:r>
              <a:rPr lang="en-US" sz="9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endParaRPr sz="2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79400" lvl="1" marL="625475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None/>
            </a:pPr>
            <a:r>
              <a:rPr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numbers[0] = 27</a:t>
            </a:r>
            <a:r>
              <a:rPr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2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79400" lvl="1" marL="625475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None/>
            </a:pPr>
            <a:r>
              <a:rPr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numbers[3] = -6</a:t>
            </a:r>
            <a:r>
              <a:rPr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2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79400" lvl="1" marL="625475" rtl="0" algn="l">
              <a:lnSpc>
                <a:spcPct val="8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ahoma"/>
              <a:buNone/>
            </a:pPr>
            <a:r>
              <a:t/>
            </a:r>
            <a:endParaRPr sz="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279400" lvl="1" marL="625475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None/>
            </a:pPr>
            <a:r>
              <a:rPr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System.out.println(</a:t>
            </a:r>
            <a:r>
              <a:rPr b="1"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numbers[0]</a:t>
            </a:r>
            <a:r>
              <a:rPr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 sz="2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79400" lvl="1" marL="625475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None/>
            </a:pPr>
            <a:r>
              <a:rPr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if (</a:t>
            </a:r>
            <a:r>
              <a:rPr b="1"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numbers[3]</a:t>
            </a:r>
            <a:r>
              <a:rPr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&lt; 0) {</a:t>
            </a:r>
            <a:endParaRPr sz="2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79400" lvl="1" marL="625475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None/>
            </a:pPr>
            <a:r>
              <a:rPr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    System.out.println("Element 3 is negative.");</a:t>
            </a:r>
            <a:endParaRPr sz="2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79400" lvl="1" marL="625475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None/>
            </a:pPr>
            <a:r>
              <a:rPr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}</a:t>
            </a:r>
            <a:endParaRPr sz="2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366" name="Google Shape;366;p67"/>
          <p:cNvGraphicFramePr/>
          <p:nvPr/>
        </p:nvGraphicFramePr>
        <p:xfrm>
          <a:off x="1363725" y="385415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{484E8488-1ECF-4EA5-AA94-7F035867CDDE}</a:tableStyleId>
              </a:tblPr>
              <a:tblGrid>
                <a:gridCol w="874700"/>
                <a:gridCol w="554025"/>
                <a:gridCol w="554025"/>
                <a:gridCol w="554025"/>
                <a:gridCol w="554025"/>
                <a:gridCol w="555625"/>
                <a:gridCol w="554025"/>
                <a:gridCol w="554025"/>
                <a:gridCol w="554025"/>
                <a:gridCol w="554025"/>
                <a:gridCol w="554025"/>
              </a:tblGrid>
              <a:tr h="390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1500"/>
                        <a:buFont typeface="Tahoma"/>
                        <a:buNone/>
                      </a:pPr>
                      <a:r>
                        <a:rPr b="0" i="1" lang="en-US" sz="1500" u="none" cap="none" strike="noStrike">
                          <a:solidFill>
                            <a:srgbClr val="80808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index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1500"/>
                        <a:buFont typeface="Tahoma"/>
                        <a:buNone/>
                      </a:pPr>
                      <a:r>
                        <a:rPr b="0" i="1" lang="en-US" sz="1500" u="none" cap="none" strike="noStrike">
                          <a:solidFill>
                            <a:srgbClr val="80808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1500"/>
                        <a:buFont typeface="Tahoma"/>
                        <a:buNone/>
                      </a:pPr>
                      <a:r>
                        <a:rPr b="0" i="1" lang="en-US" sz="1500" u="none" cap="none" strike="noStrike">
                          <a:solidFill>
                            <a:srgbClr val="80808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1500"/>
                        <a:buFont typeface="Tahoma"/>
                        <a:buNone/>
                      </a:pPr>
                      <a:r>
                        <a:rPr b="0" i="1" lang="en-US" sz="1500" u="none" cap="none" strike="noStrike">
                          <a:solidFill>
                            <a:srgbClr val="80808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1500"/>
                        <a:buFont typeface="Tahoma"/>
                        <a:buNone/>
                      </a:pPr>
                      <a:r>
                        <a:rPr b="0" i="1" lang="en-US" sz="1500" u="none" cap="none" strike="noStrike">
                          <a:solidFill>
                            <a:srgbClr val="80808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3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1500"/>
                        <a:buFont typeface="Tahoma"/>
                        <a:buNone/>
                      </a:pPr>
                      <a:r>
                        <a:rPr b="0" i="1" lang="en-US" sz="1500" u="none" cap="none" strike="noStrike">
                          <a:solidFill>
                            <a:srgbClr val="80808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4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1500"/>
                        <a:buFont typeface="Tahoma"/>
                        <a:buNone/>
                      </a:pPr>
                      <a:r>
                        <a:rPr b="0" i="1" lang="en-US" sz="1500" u="none" cap="none" strike="noStrike">
                          <a:solidFill>
                            <a:srgbClr val="80808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5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1500"/>
                        <a:buFont typeface="Tahoma"/>
                        <a:buNone/>
                      </a:pPr>
                      <a:r>
                        <a:rPr b="0" i="1" lang="en-US" sz="1500" u="none" cap="none" strike="noStrike">
                          <a:solidFill>
                            <a:srgbClr val="80808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6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1500"/>
                        <a:buFont typeface="Tahoma"/>
                        <a:buNone/>
                      </a:pPr>
                      <a:r>
                        <a:rPr b="0" i="1" lang="en-US" sz="1500" u="none" cap="none" strike="noStrike">
                          <a:solidFill>
                            <a:srgbClr val="80808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7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1500"/>
                        <a:buFont typeface="Tahoma"/>
                        <a:buNone/>
                      </a:pPr>
                      <a:r>
                        <a:rPr b="0" i="1" lang="en-US" sz="1500" u="none" cap="none" strike="noStrike">
                          <a:solidFill>
                            <a:srgbClr val="80808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8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1500"/>
                        <a:buFont typeface="Tahoma"/>
                        <a:buNone/>
                      </a:pPr>
                      <a:r>
                        <a:rPr b="0" i="1" lang="en-US" sz="1500" u="none" cap="none" strike="noStrike">
                          <a:solidFill>
                            <a:srgbClr val="80808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9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Tahoma"/>
                        <a:buNone/>
                      </a:pPr>
                      <a:r>
                        <a:rPr b="0" i="1" lang="en-US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value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399"/>
                        </a:buClr>
                        <a:buSzPts val="1500"/>
                        <a:buFont typeface="Tahoma"/>
                        <a:buNone/>
                      </a:pPr>
                      <a:r>
                        <a:rPr b="1" i="0" lang="en-US" sz="1500" u="none" cap="none" strike="noStrike">
                          <a:solidFill>
                            <a:srgbClr val="003399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27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Tahoma"/>
                        <a:buNone/>
                      </a:pPr>
                      <a:r>
                        <a:rPr b="0" i="0" lang="en-US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Tahoma"/>
                        <a:buNone/>
                      </a:pPr>
                      <a:r>
                        <a:rPr b="0" i="0" lang="en-US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399"/>
                        </a:buClr>
                        <a:buSzPts val="1500"/>
                        <a:buFont typeface="Tahoma"/>
                        <a:buNone/>
                      </a:pPr>
                      <a:r>
                        <a:rPr b="1" i="0" lang="en-US" sz="1500" u="none" cap="none" strike="noStrike">
                          <a:solidFill>
                            <a:srgbClr val="003399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-6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Tahoma"/>
                        <a:buNone/>
                      </a:pPr>
                      <a:r>
                        <a:rPr b="0" i="0" lang="en-US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Tahoma"/>
                        <a:buNone/>
                      </a:pPr>
                      <a:r>
                        <a:rPr b="0" i="0" lang="en-US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Tahoma"/>
                        <a:buNone/>
                      </a:pPr>
                      <a:r>
                        <a:rPr b="0" i="0" lang="en-US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Tahoma"/>
                        <a:buNone/>
                      </a:pPr>
                      <a:r>
                        <a:rPr b="0" i="0" lang="en-US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Tahoma"/>
                        <a:buNone/>
                      </a:pPr>
                      <a:r>
                        <a:rPr b="0" i="0" lang="en-US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Tahoma"/>
                        <a:buNone/>
                      </a:pPr>
                      <a:r>
                        <a:rPr b="0" i="0" lang="en-US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68"/>
          <p:cNvSpPr txBox="1"/>
          <p:nvPr>
            <p:ph type="title"/>
          </p:nvPr>
        </p:nvSpPr>
        <p:spPr>
          <a:xfrm>
            <a:off x="457200" y="463950"/>
            <a:ext cx="8229600" cy="502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length Field</a:t>
            </a:r>
            <a:endParaRPr/>
          </a:p>
        </p:txBody>
      </p:sp>
      <p:sp>
        <p:nvSpPr>
          <p:cNvPr id="373" name="Google Shape;373;p68"/>
          <p:cNvSpPr txBox="1"/>
          <p:nvPr>
            <p:ph idx="1" type="body"/>
          </p:nvPr>
        </p:nvSpPr>
        <p:spPr>
          <a:xfrm>
            <a:off x="485875" y="1038806"/>
            <a:ext cx="8229600" cy="3711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An array's </a:t>
            </a:r>
            <a:r>
              <a:rPr lang="en-US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length</a:t>
            </a:r>
            <a:r>
              <a:rPr lang="en-US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field stores its number of elements.</a:t>
            </a:r>
            <a:endParaRPr sz="24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246062" lvl="1" marL="639762" rtl="0" algn="l">
              <a:lnSpc>
                <a:spcPct val="9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None/>
            </a:pPr>
            <a:r>
              <a:t/>
            </a:r>
            <a:endParaRPr sz="9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46062" lvl="1" marL="639762" rtl="0" algn="l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None/>
            </a:pPr>
            <a:r>
              <a:rPr lang="en-US" sz="2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</a:t>
            </a:r>
            <a:r>
              <a:rPr b="1" lang="en-US" sz="2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name</a:t>
            </a:r>
            <a:r>
              <a:rPr lang="en-US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.length</a:t>
            </a:r>
            <a:endParaRPr sz="2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46062" lvl="1" marL="639762" rtl="0" algn="l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None/>
            </a:pPr>
            <a:r>
              <a:t/>
            </a:r>
            <a:endParaRPr sz="2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246062" lvl="1" marL="639762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None/>
            </a:pPr>
            <a:r>
              <a:rPr lang="en-US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for (int i = 0; i &lt; </a:t>
            </a:r>
            <a:r>
              <a:rPr b="1" lang="en-US" sz="2200">
                <a:solidFill>
                  <a:srgbClr val="003399"/>
                </a:solidFill>
                <a:latin typeface="Courier New"/>
                <a:ea typeface="Courier New"/>
                <a:cs typeface="Courier New"/>
                <a:sym typeface="Courier New"/>
              </a:rPr>
              <a:t>numbers.length</a:t>
            </a:r>
            <a:r>
              <a:rPr lang="en-US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; i++) {</a:t>
            </a:r>
            <a:endParaRPr sz="2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46062" lvl="1" marL="639762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None/>
            </a:pPr>
            <a:r>
              <a:rPr lang="en-US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    System.out.print(numbers[i] + " ");</a:t>
            </a:r>
            <a:endParaRPr sz="2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46062" lvl="1" marL="639762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None/>
            </a:pPr>
            <a:r>
              <a:rPr lang="en-US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}</a:t>
            </a:r>
            <a:endParaRPr sz="2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46062" lvl="1" marL="639762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None/>
            </a:pPr>
            <a:r>
              <a:rPr lang="en-US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lang="en-US" sz="2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// output: 0 2 4 6 8 10 12 14</a:t>
            </a:r>
            <a:endParaRPr sz="2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46062" lvl="1" marL="639762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None/>
            </a:pPr>
            <a:r>
              <a:t/>
            </a:r>
            <a:endParaRPr b="1" sz="220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44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It does not use parentheses like a String's </a:t>
            </a:r>
            <a:r>
              <a:rPr lang="en-US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.length()</a:t>
            </a:r>
            <a:r>
              <a:rPr lang="en-US" sz="2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sz="2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46062" lvl="1" marL="639762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None/>
            </a:pPr>
            <a:r>
              <a:t/>
            </a:r>
            <a:endParaRPr b="1" sz="220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246062" lvl="1" marL="639762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None/>
            </a:pPr>
            <a:r>
              <a:t/>
            </a:r>
            <a:endParaRPr b="1" sz="2200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What expressions refer to:</a:t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7345" lvl="0" marL="45720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2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 last element of any array?  </a:t>
            </a:r>
            <a:endParaRPr sz="2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734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2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 middle element?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69"/>
          <p:cNvSpPr txBox="1"/>
          <p:nvPr>
            <p:ph idx="1" type="body"/>
          </p:nvPr>
        </p:nvSpPr>
        <p:spPr>
          <a:xfrm>
            <a:off x="485875" y="2186944"/>
            <a:ext cx="8229600" cy="25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Demo 2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Rewrite demo 1 to use an array.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View the array in the debugger.</a:t>
            </a:r>
            <a:endParaRPr/>
          </a:p>
        </p:txBody>
      </p:sp>
      <p:sp>
        <p:nvSpPr>
          <p:cNvPr id="380" name="Google Shape;380;p69"/>
          <p:cNvSpPr/>
          <p:nvPr/>
        </p:nvSpPr>
        <p:spPr>
          <a:xfrm>
            <a:off x="3718350" y="597950"/>
            <a:ext cx="1457100" cy="1362600"/>
          </a:xfrm>
          <a:prstGeom prst="ellipse">
            <a:avLst/>
          </a:prstGeom>
          <a:solidFill>
            <a:srgbClr val="1F497D"/>
          </a:solidFill>
          <a:ln cap="flat" cmpd="sng" w="9525">
            <a:solidFill>
              <a:srgbClr val="1F49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</a:rPr>
              <a:t>Demo</a:t>
            </a:r>
            <a:endParaRPr b="1"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70"/>
          <p:cNvSpPr txBox="1"/>
          <p:nvPr>
            <p:ph type="title"/>
          </p:nvPr>
        </p:nvSpPr>
        <p:spPr>
          <a:xfrm>
            <a:off x="457200" y="463950"/>
            <a:ext cx="8229600" cy="502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Python Tutor</a:t>
            </a:r>
            <a:endParaRPr/>
          </a:p>
        </p:txBody>
      </p:sp>
      <p:pic>
        <p:nvPicPr>
          <p:cNvPr id="387" name="Google Shape;387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6100" y="3059444"/>
            <a:ext cx="2871788" cy="1300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70"/>
          <p:cNvPicPr preferRelativeResize="0"/>
          <p:nvPr/>
        </p:nvPicPr>
        <p:blipFill rotWithShape="1">
          <a:blip r:embed="rId4">
            <a:alphaModFix/>
          </a:blip>
          <a:srcRect b="3943" l="0" r="0" t="3907"/>
          <a:stretch/>
        </p:blipFill>
        <p:spPr>
          <a:xfrm>
            <a:off x="2632025" y="1413550"/>
            <a:ext cx="3879949" cy="115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71"/>
          <p:cNvSpPr txBox="1"/>
          <p:nvPr>
            <p:ph type="title"/>
          </p:nvPr>
        </p:nvSpPr>
        <p:spPr>
          <a:xfrm>
            <a:off x="457200" y="463950"/>
            <a:ext cx="8229600" cy="473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Arrays of Other Types</a:t>
            </a:r>
            <a:endParaRPr/>
          </a:p>
        </p:txBody>
      </p:sp>
      <p:sp>
        <p:nvSpPr>
          <p:cNvPr id="395" name="Google Shape;395;p71"/>
          <p:cNvSpPr txBox="1"/>
          <p:nvPr>
            <p:ph idx="1" type="body"/>
          </p:nvPr>
        </p:nvSpPr>
        <p:spPr>
          <a:xfrm>
            <a:off x="485875" y="1038806"/>
            <a:ext cx="8229600" cy="3711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46062" lvl="1" marL="639762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ourier New"/>
              <a:buNone/>
            </a:pPr>
            <a:r>
              <a:rPr lang="en-US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double[] results = new double[5];</a:t>
            </a:r>
            <a:endParaRPr sz="2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246062" lvl="1" marL="639762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ourier New"/>
              <a:buNone/>
            </a:pPr>
            <a:r>
              <a:rPr lang="en-US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results[2] = 3.4;</a:t>
            </a:r>
            <a:endParaRPr sz="2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246062" lvl="1" marL="639762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ourier New"/>
              <a:buNone/>
            </a:pPr>
            <a:r>
              <a:rPr lang="en-US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results[4] = -0.5;</a:t>
            </a:r>
            <a:endParaRPr sz="2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246062" lvl="1" marL="639762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ahoma"/>
              <a:buNone/>
            </a:pPr>
            <a:r>
              <a:t/>
            </a:r>
            <a:endParaRPr sz="2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46062" lvl="1" marL="639762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ahoma"/>
              <a:buNone/>
            </a:pPr>
            <a:r>
              <a:t/>
            </a:r>
            <a:endParaRPr sz="2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46062" lvl="1" marL="639762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ahoma"/>
              <a:buNone/>
            </a:pPr>
            <a:r>
              <a:t/>
            </a:r>
            <a:endParaRPr sz="2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1" marL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ahoma"/>
              <a:buNone/>
            </a:pPr>
            <a:r>
              <a:t/>
            </a:r>
            <a:endParaRPr sz="11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46062" lvl="1" marL="639762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ourier New"/>
              <a:buNone/>
            </a:pPr>
            <a:r>
              <a:rPr lang="en-US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boolean[] tests = new boolean[6];</a:t>
            </a:r>
            <a:endParaRPr sz="2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46062" lvl="1" marL="639762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ourier New"/>
              <a:buNone/>
            </a:pPr>
            <a:r>
              <a:rPr lang="en-US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tests[3] = true;</a:t>
            </a:r>
            <a:endParaRPr sz="2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396" name="Google Shape;396;p71"/>
          <p:cNvGraphicFramePr/>
          <p:nvPr/>
        </p:nvGraphicFramePr>
        <p:xfrm>
          <a:off x="1788150" y="210691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{484E8488-1ECF-4EA5-AA94-7F035867CDDE}</a:tableStyleId>
              </a:tblPr>
              <a:tblGrid>
                <a:gridCol w="874700"/>
                <a:gridCol w="600075"/>
                <a:gridCol w="600075"/>
                <a:gridCol w="638175"/>
                <a:gridCol w="600075"/>
                <a:gridCol w="760400"/>
              </a:tblGrid>
              <a:tr h="304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1500"/>
                        <a:buFont typeface="Tahoma"/>
                        <a:buNone/>
                      </a:pPr>
                      <a:r>
                        <a:rPr b="0" i="1" lang="en-US" sz="1500" u="none" cap="none" strike="noStrike">
                          <a:solidFill>
                            <a:srgbClr val="80808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index</a:t>
                      </a:r>
                      <a:endParaRPr sz="1100" u="none" cap="none" strike="noStrike"/>
                    </a:p>
                  </a:txBody>
                  <a:tcPr marT="34300" marB="34300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1500"/>
                        <a:buFont typeface="Tahoma"/>
                        <a:buNone/>
                      </a:pPr>
                      <a:r>
                        <a:rPr b="0" i="1" lang="en-US" sz="1500" u="none" cap="none" strike="noStrike">
                          <a:solidFill>
                            <a:srgbClr val="80808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1500"/>
                        <a:buFont typeface="Tahoma"/>
                        <a:buNone/>
                      </a:pPr>
                      <a:r>
                        <a:rPr b="0" i="1" lang="en-US" sz="1500" u="none" cap="none" strike="noStrike">
                          <a:solidFill>
                            <a:srgbClr val="80808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1500"/>
                        <a:buFont typeface="Tahoma"/>
                        <a:buNone/>
                      </a:pPr>
                      <a:r>
                        <a:rPr b="0" i="1" lang="en-US" sz="1500" u="none" cap="none" strike="noStrike">
                          <a:solidFill>
                            <a:srgbClr val="80808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1500"/>
                        <a:buFont typeface="Tahoma"/>
                        <a:buNone/>
                      </a:pPr>
                      <a:r>
                        <a:rPr b="0" i="1" lang="en-US" sz="1500" u="none" cap="none" strike="noStrike">
                          <a:solidFill>
                            <a:srgbClr val="80808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3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1500"/>
                        <a:buFont typeface="Tahoma"/>
                        <a:buNone/>
                      </a:pPr>
                      <a:r>
                        <a:rPr b="0" i="1" lang="en-US" sz="1500" u="none" cap="none" strike="noStrike">
                          <a:solidFill>
                            <a:srgbClr val="80808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4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Tahoma"/>
                        <a:buNone/>
                      </a:pPr>
                      <a:r>
                        <a:rPr b="0" i="1" lang="en-US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value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Tahoma"/>
                        <a:buNone/>
                      </a:pPr>
                      <a:r>
                        <a:rPr b="0" i="0" lang="en-US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0.0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Tahoma"/>
                        <a:buNone/>
                      </a:pPr>
                      <a:r>
                        <a:rPr b="0" i="0" lang="en-US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0.0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399"/>
                        </a:buClr>
                        <a:buSzPts val="1500"/>
                        <a:buFont typeface="Tahoma"/>
                        <a:buNone/>
                      </a:pPr>
                      <a:r>
                        <a:rPr b="1" i="0" lang="en-US" sz="1500" u="none" cap="none" strike="noStrike">
                          <a:solidFill>
                            <a:srgbClr val="003399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3.4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Tahoma"/>
                        <a:buNone/>
                      </a:pPr>
                      <a:r>
                        <a:rPr b="0" i="0" lang="en-US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0.0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399"/>
                        </a:buClr>
                        <a:buSzPts val="1500"/>
                        <a:buFont typeface="Tahoma"/>
                        <a:buNone/>
                      </a:pPr>
                      <a:r>
                        <a:rPr b="1" i="0" lang="en-US" sz="1500" u="none" cap="none" strike="noStrike">
                          <a:solidFill>
                            <a:srgbClr val="003399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-0.5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397" name="Google Shape;397;p71"/>
          <p:cNvGraphicFramePr/>
          <p:nvPr/>
        </p:nvGraphicFramePr>
        <p:xfrm>
          <a:off x="1830500" y="401796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{484E8488-1ECF-4EA5-AA94-7F035867CDDE}</a:tableStyleId>
              </a:tblPr>
              <a:tblGrid>
                <a:gridCol w="874700"/>
                <a:gridCol w="777875"/>
                <a:gridCol w="777875"/>
                <a:gridCol w="777875"/>
                <a:gridCol w="776275"/>
                <a:gridCol w="777875"/>
                <a:gridCol w="777875"/>
              </a:tblGrid>
              <a:tr h="296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1500"/>
                        <a:buFont typeface="Tahoma"/>
                        <a:buNone/>
                      </a:pPr>
                      <a:r>
                        <a:rPr b="0" i="1" lang="en-US" sz="1500" u="none" cap="none" strike="noStrike">
                          <a:solidFill>
                            <a:srgbClr val="80808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index</a:t>
                      </a:r>
                      <a:endParaRPr sz="1100" u="none" cap="none" strike="noStrike"/>
                    </a:p>
                  </a:txBody>
                  <a:tcPr marT="34300" marB="34300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1500"/>
                        <a:buFont typeface="Tahoma"/>
                        <a:buNone/>
                      </a:pPr>
                      <a:r>
                        <a:rPr b="0" i="1" lang="en-US" sz="1500" u="none" cap="none" strike="noStrike">
                          <a:solidFill>
                            <a:srgbClr val="80808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1500"/>
                        <a:buFont typeface="Tahoma"/>
                        <a:buNone/>
                      </a:pPr>
                      <a:r>
                        <a:rPr b="0" i="1" lang="en-US" sz="1500" u="none" cap="none" strike="noStrike">
                          <a:solidFill>
                            <a:srgbClr val="80808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1500"/>
                        <a:buFont typeface="Tahoma"/>
                        <a:buNone/>
                      </a:pPr>
                      <a:r>
                        <a:rPr b="0" i="1" lang="en-US" sz="1500" u="none" cap="none" strike="noStrike">
                          <a:solidFill>
                            <a:srgbClr val="80808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1500"/>
                        <a:buFont typeface="Tahoma"/>
                        <a:buNone/>
                      </a:pPr>
                      <a:r>
                        <a:rPr b="0" i="1" lang="en-US" sz="1500" u="none" cap="none" strike="noStrike">
                          <a:solidFill>
                            <a:srgbClr val="80808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3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1500"/>
                        <a:buFont typeface="Tahoma"/>
                        <a:buNone/>
                      </a:pPr>
                      <a:r>
                        <a:rPr b="0" i="1" lang="en-US" sz="1500" u="none" cap="none" strike="noStrike">
                          <a:solidFill>
                            <a:srgbClr val="80808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4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1500"/>
                        <a:buFont typeface="Tahoma"/>
                        <a:buNone/>
                      </a:pPr>
                      <a:r>
                        <a:rPr b="0" i="1" lang="en-US" sz="1500" u="none" cap="none" strike="noStrike">
                          <a:solidFill>
                            <a:srgbClr val="80808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5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7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Tahoma"/>
                        <a:buNone/>
                      </a:pPr>
                      <a:r>
                        <a:rPr b="0" i="1" lang="en-US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value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Tahoma"/>
                        <a:buNone/>
                      </a:pPr>
                      <a:r>
                        <a:rPr b="0" i="0" lang="en-US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false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Tahoma"/>
                        <a:buNone/>
                      </a:pPr>
                      <a:r>
                        <a:rPr b="0" i="0" lang="en-US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false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Tahoma"/>
                        <a:buNone/>
                      </a:pPr>
                      <a:r>
                        <a:rPr b="0" i="0" lang="en-US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false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399"/>
                        </a:buClr>
                        <a:buSzPts val="1500"/>
                        <a:buFont typeface="Tahoma"/>
                        <a:buNone/>
                      </a:pPr>
                      <a:r>
                        <a:rPr b="1" i="0" lang="en-US" sz="1500" u="none" cap="none" strike="noStrike">
                          <a:solidFill>
                            <a:srgbClr val="003399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true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Tahoma"/>
                        <a:buNone/>
                      </a:pPr>
                      <a:r>
                        <a:rPr b="0" i="0" lang="en-US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false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Tahoma"/>
                        <a:buNone/>
                      </a:pPr>
                      <a:r>
                        <a:rPr b="0" i="0" lang="en-US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false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72"/>
          <p:cNvSpPr/>
          <p:nvPr/>
        </p:nvSpPr>
        <p:spPr>
          <a:xfrm>
            <a:off x="6617725" y="721900"/>
            <a:ext cx="1466700" cy="1251300"/>
          </a:xfrm>
          <a:prstGeom prst="ellipse">
            <a:avLst/>
          </a:prstGeom>
          <a:solidFill>
            <a:srgbClr val="674EA7"/>
          </a:solidFill>
          <a:ln cap="flat" cmpd="sng" w="9525">
            <a:solidFill>
              <a:srgbClr val="1F49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In-Class Practice</a:t>
            </a:r>
            <a:endParaRPr b="1" sz="17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04" name="Google Shape;404;p72"/>
          <p:cNvSpPr txBox="1"/>
          <p:nvPr/>
        </p:nvSpPr>
        <p:spPr>
          <a:xfrm>
            <a:off x="6151050" y="2531525"/>
            <a:ext cx="2472900" cy="15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Output for a different numbers array:</a:t>
            </a:r>
            <a:endParaRPr sz="18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F3F3F"/>
                </a:solidFill>
                <a:latin typeface="Courier New"/>
                <a:ea typeface="Courier New"/>
                <a:cs typeface="Courier New"/>
                <a:sym typeface="Courier New"/>
              </a:rPr>
              <a:t>[9, -4, 2]</a:t>
            </a:r>
            <a:endParaRPr sz="1800">
              <a:solidFill>
                <a:srgbClr val="3F3F3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F3F3F"/>
                </a:solidFill>
                <a:latin typeface="Courier New"/>
                <a:ea typeface="Courier New"/>
                <a:cs typeface="Courier New"/>
                <a:sym typeface="Courier New"/>
              </a:rPr>
              <a:t>Num 1: 9</a:t>
            </a:r>
            <a:endParaRPr sz="1800">
              <a:solidFill>
                <a:srgbClr val="3F3F3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F3F3F"/>
                </a:solidFill>
                <a:latin typeface="Courier New"/>
                <a:ea typeface="Courier New"/>
                <a:cs typeface="Courier New"/>
                <a:sym typeface="Courier New"/>
              </a:rPr>
              <a:t>Num 2: -4</a:t>
            </a:r>
            <a:endParaRPr sz="1800">
              <a:solidFill>
                <a:srgbClr val="3F3F3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F3F3F"/>
                </a:solidFill>
                <a:latin typeface="Courier New"/>
                <a:ea typeface="Courier New"/>
                <a:cs typeface="Courier New"/>
                <a:sym typeface="Courier New"/>
              </a:rPr>
              <a:t>Num 3: 2</a:t>
            </a:r>
            <a:endParaRPr sz="1800">
              <a:solidFill>
                <a:srgbClr val="3F3F3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F3F3F"/>
                </a:solidFill>
                <a:latin typeface="Courier New"/>
                <a:ea typeface="Courier New"/>
                <a:cs typeface="Courier New"/>
                <a:sym typeface="Courier New"/>
              </a:rPr>
              <a:t>The sum is: 7</a:t>
            </a:r>
            <a:endParaRPr sz="1800">
              <a:solidFill>
                <a:srgbClr val="3F3F3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405" name="Google Shape;405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650" y="721900"/>
            <a:ext cx="4899927" cy="292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8" name="Google Shape;258;p55"/>
          <p:cNvCxnSpPr/>
          <p:nvPr/>
        </p:nvCxnSpPr>
        <p:spPr>
          <a:xfrm>
            <a:off x="628650" y="3486150"/>
            <a:ext cx="5619900" cy="0"/>
          </a:xfrm>
          <a:prstGeom prst="straightConnector1">
            <a:avLst/>
          </a:prstGeom>
          <a:noFill/>
          <a:ln cap="flat" cmpd="sng" w="19050">
            <a:solidFill>
              <a:srgbClr val="BF57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9" name="Google Shape;259;p55"/>
          <p:cNvSpPr txBox="1"/>
          <p:nvPr/>
        </p:nvSpPr>
        <p:spPr>
          <a:xfrm>
            <a:off x="548650" y="3920450"/>
            <a:ext cx="7886700" cy="65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5700"/>
              </a:buClr>
              <a:buSzPts val="1050"/>
              <a:buFont typeface="Arial"/>
              <a:buNone/>
            </a:pPr>
            <a:r>
              <a:rPr lang="en-US" sz="1050">
                <a:solidFill>
                  <a:srgbClr val="BF5700"/>
                </a:solidFill>
                <a:latin typeface="Arial Black"/>
                <a:ea typeface="Arial Black"/>
                <a:cs typeface="Arial Black"/>
                <a:sym typeface="Arial Black"/>
              </a:rPr>
              <a:t>PROFESSOR</a:t>
            </a:r>
            <a:r>
              <a:rPr b="0" i="0" lang="en-US" sz="1050" u="none" cap="none" strike="noStrike">
                <a:solidFill>
                  <a:srgbClr val="BF5700"/>
                </a:solidFill>
                <a:latin typeface="Arial Black"/>
                <a:ea typeface="Arial Black"/>
                <a:cs typeface="Arial Black"/>
                <a:sym typeface="Arial Black"/>
              </a:rPr>
              <a:t> RAMSEY</a:t>
            </a:r>
            <a:endParaRPr b="0" i="0" sz="1050" u="none" cap="none" strike="noStrike">
              <a:solidFill>
                <a:srgbClr val="BF5700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57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rgbClr val="BF5700"/>
                </a:solidFill>
                <a:latin typeface="Arial Black"/>
                <a:ea typeface="Arial Black"/>
                <a:cs typeface="Arial Black"/>
                <a:sym typeface="Arial Black"/>
              </a:rPr>
              <a:t>GDC </a:t>
            </a:r>
            <a:r>
              <a:rPr lang="en-US" sz="1050">
                <a:solidFill>
                  <a:srgbClr val="BF5700"/>
                </a:solidFill>
                <a:latin typeface="Arial Black"/>
                <a:ea typeface="Arial Black"/>
                <a:cs typeface="Arial Black"/>
                <a:sym typeface="Arial Black"/>
              </a:rPr>
              <a:t>6.318</a:t>
            </a:r>
            <a:endParaRPr b="0" i="0" sz="1050" u="none" cap="none" strike="noStrike">
              <a:solidFill>
                <a:srgbClr val="BF5700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57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rgbClr val="BF5700"/>
                </a:solidFill>
                <a:latin typeface="Arial Black"/>
                <a:ea typeface="Arial Black"/>
                <a:cs typeface="Arial Black"/>
                <a:sym typeface="Arial Black"/>
              </a:rPr>
              <a:t>ramsey@cs.utexas.edu</a:t>
            </a:r>
            <a:endParaRPr b="0" i="0" sz="1050" u="none" cap="none" strike="noStrike">
              <a:solidFill>
                <a:srgbClr val="BF57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60" name="Google Shape;260;p55"/>
          <p:cNvSpPr txBox="1"/>
          <p:nvPr/>
        </p:nvSpPr>
        <p:spPr>
          <a:xfrm>
            <a:off x="502920" y="1657350"/>
            <a:ext cx="78867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BF5700"/>
              </a:buClr>
              <a:buSzPts val="2800"/>
              <a:buFont typeface="Arial Black"/>
              <a:buNone/>
            </a:pPr>
            <a:r>
              <a:t/>
            </a:r>
            <a:endParaRPr b="1" i="0" sz="4000" u="none" cap="none" strike="noStrike">
              <a:solidFill>
                <a:srgbClr val="BF5700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BF5700"/>
              </a:buClr>
              <a:buSzPts val="2800"/>
              <a:buFont typeface="Arial Black"/>
              <a:buNone/>
            </a:pPr>
            <a:r>
              <a:rPr b="1" lang="en-US" sz="2800">
                <a:solidFill>
                  <a:srgbClr val="BF5700"/>
                </a:solidFill>
                <a:latin typeface="Arial Black"/>
                <a:ea typeface="Arial Black"/>
                <a:cs typeface="Arial Black"/>
                <a:sym typeface="Arial Black"/>
              </a:rPr>
              <a:t>7.1 Array Basics</a:t>
            </a:r>
            <a:endParaRPr b="1" sz="2800">
              <a:solidFill>
                <a:srgbClr val="BF5700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BF5700"/>
              </a:buClr>
              <a:buSzPts val="2800"/>
              <a:buFont typeface="Arial Black"/>
              <a:buNone/>
            </a:pPr>
            <a:r>
              <a:rPr b="1" lang="en-US" sz="2800">
                <a:solidFill>
                  <a:srgbClr val="BF5700"/>
                </a:solidFill>
                <a:latin typeface="Arial Black"/>
                <a:ea typeface="Arial Black"/>
                <a:cs typeface="Arial Black"/>
                <a:sym typeface="Arial Black"/>
              </a:rPr>
              <a:t>7.2 Array Traversal Algorithms</a:t>
            </a:r>
            <a:endParaRPr b="1" sz="2800">
              <a:solidFill>
                <a:srgbClr val="BF57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261" name="Google Shape;261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65597" y="-152400"/>
            <a:ext cx="1613387" cy="785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99968" y="785468"/>
            <a:ext cx="742237" cy="742237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5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73"/>
          <p:cNvSpPr txBox="1"/>
          <p:nvPr>
            <p:ph type="title"/>
          </p:nvPr>
        </p:nvSpPr>
        <p:spPr>
          <a:xfrm>
            <a:off x="457200" y="463950"/>
            <a:ext cx="5039700" cy="502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Solution</a:t>
            </a:r>
            <a:endParaRPr/>
          </a:p>
        </p:txBody>
      </p:sp>
      <p:pic>
        <p:nvPicPr>
          <p:cNvPr id="412" name="Google Shape;412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0475" y="2998964"/>
            <a:ext cx="6924401" cy="192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92200" y="528650"/>
            <a:ext cx="2957075" cy="225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74"/>
          <p:cNvSpPr txBox="1"/>
          <p:nvPr>
            <p:ph idx="1" type="body"/>
          </p:nvPr>
        </p:nvSpPr>
        <p:spPr>
          <a:xfrm>
            <a:off x="457200" y="2377698"/>
            <a:ext cx="8229600" cy="1775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Demo 3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All sorts of ways to get in trouble.</a:t>
            </a:r>
            <a:endParaRPr/>
          </a:p>
        </p:txBody>
      </p:sp>
      <p:sp>
        <p:nvSpPr>
          <p:cNvPr id="420" name="Google Shape;420;p74"/>
          <p:cNvSpPr/>
          <p:nvPr/>
        </p:nvSpPr>
        <p:spPr>
          <a:xfrm>
            <a:off x="3752400" y="754650"/>
            <a:ext cx="1457100" cy="1362600"/>
          </a:xfrm>
          <a:prstGeom prst="ellipse">
            <a:avLst/>
          </a:prstGeom>
          <a:solidFill>
            <a:srgbClr val="1F497D"/>
          </a:solidFill>
          <a:ln cap="flat" cmpd="sng" w="9525">
            <a:solidFill>
              <a:srgbClr val="1F49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</a:rPr>
              <a:t>Demo</a:t>
            </a:r>
            <a:endParaRPr b="1"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75"/>
          <p:cNvSpPr txBox="1"/>
          <p:nvPr>
            <p:ph type="title"/>
          </p:nvPr>
        </p:nvSpPr>
        <p:spPr>
          <a:xfrm>
            <a:off x="457200" y="463950"/>
            <a:ext cx="8229600" cy="502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Demo Code - Fixed</a:t>
            </a:r>
            <a:endParaRPr/>
          </a:p>
        </p:txBody>
      </p:sp>
      <p:sp>
        <p:nvSpPr>
          <p:cNvPr id="427" name="Google Shape;427;p75"/>
          <p:cNvSpPr txBox="1"/>
          <p:nvPr>
            <p:ph idx="1" type="body"/>
          </p:nvPr>
        </p:nvSpPr>
        <p:spPr>
          <a:xfrm>
            <a:off x="485875" y="1038806"/>
            <a:ext cx="8229600" cy="3711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The </a:t>
            </a:r>
            <a:r>
              <a:rPr lang="en-US"/>
              <a:t>standard</a:t>
            </a:r>
            <a:r>
              <a:rPr lang="en-US"/>
              <a:t> array traversal loop</a:t>
            </a:r>
            <a:endParaRPr/>
          </a:p>
        </p:txBody>
      </p:sp>
      <p:pic>
        <p:nvPicPr>
          <p:cNvPr id="428" name="Google Shape;428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0175" y="2091775"/>
            <a:ext cx="6112424" cy="144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76"/>
          <p:cNvSpPr txBox="1"/>
          <p:nvPr>
            <p:ph type="title"/>
          </p:nvPr>
        </p:nvSpPr>
        <p:spPr>
          <a:xfrm>
            <a:off x="457200" y="463950"/>
            <a:ext cx="8229600" cy="502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Traversal - Arrays and For Loops</a:t>
            </a:r>
            <a:endParaRPr/>
          </a:p>
        </p:txBody>
      </p:sp>
      <p:sp>
        <p:nvSpPr>
          <p:cNvPr id="435" name="Google Shape;435;p76"/>
          <p:cNvSpPr txBox="1"/>
          <p:nvPr>
            <p:ph idx="1" type="body"/>
          </p:nvPr>
        </p:nvSpPr>
        <p:spPr>
          <a:xfrm>
            <a:off x="355600" y="1038806"/>
            <a:ext cx="8707200" cy="3711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It is common to use </a:t>
            </a:r>
            <a:r>
              <a:rPr lang="en-US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en-US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loops to access array elements.</a:t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46062" lvl="1" marL="639762" rtl="0" algn="l">
              <a:lnSpc>
                <a:spcPct val="8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ahoma"/>
              <a:buNone/>
            </a:pPr>
            <a:r>
              <a:t/>
            </a:r>
            <a:endParaRPr sz="9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246062" lvl="1" marL="639762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None/>
            </a:pPr>
            <a:r>
              <a:rPr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for (int i = 0; i &lt; 8; i++) {</a:t>
            </a:r>
            <a:endParaRPr sz="2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46062" lvl="1" marL="639762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None/>
            </a:pPr>
            <a:r>
              <a:rPr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    System.out.print(numbers[i] + " ");</a:t>
            </a:r>
            <a:endParaRPr sz="2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46062" lvl="1" marL="639762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None/>
            </a:pPr>
            <a:r>
              <a:rPr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}</a:t>
            </a:r>
            <a:endParaRPr sz="2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46062" lvl="1" marL="639762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None/>
            </a:pPr>
            <a:r>
              <a:rPr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System.out.println();  </a:t>
            </a:r>
            <a:r>
              <a:rPr b="1" lang="en-US" sz="20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// output: 0 4 11 0 44 0 0 2 </a:t>
            </a:r>
            <a:endParaRPr b="1" sz="2000">
              <a:solidFill>
                <a:srgbClr val="00808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119062" lvl="1" marL="639762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None/>
            </a:pPr>
            <a:r>
              <a:t/>
            </a:r>
            <a:endParaRPr sz="2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Sometimes we assign each element a value in a loop.</a:t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46062" lvl="1" marL="639762" rtl="0" algn="l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ahoma"/>
              <a:buNone/>
            </a:pPr>
            <a:r>
              <a:t/>
            </a:r>
            <a:endParaRPr sz="9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246062" lvl="1" marL="639762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None/>
            </a:pPr>
            <a:r>
              <a:rPr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for (int i = 0; i &lt; 8; i++) {</a:t>
            </a:r>
            <a:endParaRPr sz="2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46062" lvl="1" marL="639762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None/>
            </a:pPr>
            <a:r>
              <a:rPr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    numbers[i] = 2 * i;</a:t>
            </a:r>
            <a:endParaRPr sz="2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46062" lvl="1" marL="639762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None/>
            </a:pPr>
            <a:r>
              <a:rPr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}</a:t>
            </a:r>
            <a:endParaRPr sz="2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436" name="Google Shape;436;p76"/>
          <p:cNvGraphicFramePr/>
          <p:nvPr/>
        </p:nvGraphicFramePr>
        <p:xfrm>
          <a:off x="1981200" y="3848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{484E8488-1ECF-4EA5-AA94-7F035867CDDE}</a:tableStyleId>
              </a:tblPr>
              <a:tblGrid>
                <a:gridCol w="874700"/>
                <a:gridCol w="554025"/>
                <a:gridCol w="554025"/>
                <a:gridCol w="554025"/>
                <a:gridCol w="554025"/>
                <a:gridCol w="555625"/>
                <a:gridCol w="554025"/>
                <a:gridCol w="554025"/>
                <a:gridCol w="554025"/>
              </a:tblGrid>
              <a:tr h="390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1500"/>
                        <a:buFont typeface="Tahoma"/>
                        <a:buNone/>
                      </a:pPr>
                      <a:r>
                        <a:rPr b="0" i="1" lang="en-US" sz="1500" u="none" cap="none" strike="noStrike">
                          <a:solidFill>
                            <a:srgbClr val="80808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index</a:t>
                      </a:r>
                      <a:endParaRPr sz="1100" u="none" cap="none" strike="noStrike"/>
                    </a:p>
                  </a:txBody>
                  <a:tcPr marT="34300" marB="34300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1500"/>
                        <a:buFont typeface="Tahoma"/>
                        <a:buNone/>
                      </a:pPr>
                      <a:r>
                        <a:rPr b="0" i="1" lang="en-US" sz="1500" u="none" cap="none" strike="noStrike">
                          <a:solidFill>
                            <a:srgbClr val="80808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1500"/>
                        <a:buFont typeface="Tahoma"/>
                        <a:buNone/>
                      </a:pPr>
                      <a:r>
                        <a:rPr b="0" i="1" lang="en-US" sz="1500" u="none" cap="none" strike="noStrike">
                          <a:solidFill>
                            <a:srgbClr val="80808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1500"/>
                        <a:buFont typeface="Tahoma"/>
                        <a:buNone/>
                      </a:pPr>
                      <a:r>
                        <a:rPr b="0" i="1" lang="en-US" sz="1500" u="none" cap="none" strike="noStrike">
                          <a:solidFill>
                            <a:srgbClr val="80808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1500"/>
                        <a:buFont typeface="Tahoma"/>
                        <a:buNone/>
                      </a:pPr>
                      <a:r>
                        <a:rPr b="0" i="1" lang="en-US" sz="1500" u="none" cap="none" strike="noStrike">
                          <a:solidFill>
                            <a:srgbClr val="80808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3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1500"/>
                        <a:buFont typeface="Tahoma"/>
                        <a:buNone/>
                      </a:pPr>
                      <a:r>
                        <a:rPr b="0" i="1" lang="en-US" sz="1500" u="none" cap="none" strike="noStrike">
                          <a:solidFill>
                            <a:srgbClr val="80808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4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1500"/>
                        <a:buFont typeface="Tahoma"/>
                        <a:buNone/>
                      </a:pPr>
                      <a:r>
                        <a:rPr b="0" i="1" lang="en-US" sz="1500" u="none" cap="none" strike="noStrike">
                          <a:solidFill>
                            <a:srgbClr val="80808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5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1500"/>
                        <a:buFont typeface="Tahoma"/>
                        <a:buNone/>
                      </a:pPr>
                      <a:r>
                        <a:rPr b="0" i="1" lang="en-US" sz="1500" u="none" cap="none" strike="noStrike">
                          <a:solidFill>
                            <a:srgbClr val="80808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6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1500"/>
                        <a:buFont typeface="Tahoma"/>
                        <a:buNone/>
                      </a:pPr>
                      <a:r>
                        <a:rPr b="0" i="1" lang="en-US" sz="1500" u="none" cap="none" strike="noStrike">
                          <a:solidFill>
                            <a:srgbClr val="80808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7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Tahoma"/>
                        <a:buNone/>
                      </a:pPr>
                      <a:r>
                        <a:rPr b="0" i="1" lang="en-US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value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Tahoma"/>
                        <a:buNone/>
                      </a:pPr>
                      <a:r>
                        <a:rPr b="0" i="0" lang="en-US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Tahoma"/>
                        <a:buNone/>
                      </a:pPr>
                      <a:r>
                        <a:rPr b="0" i="0" lang="en-US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Tahoma"/>
                        <a:buNone/>
                      </a:pPr>
                      <a:r>
                        <a:rPr b="0" i="0" lang="en-US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4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Tahoma"/>
                        <a:buNone/>
                      </a:pPr>
                      <a:r>
                        <a:rPr b="0" i="0" lang="en-US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6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Tahoma"/>
                        <a:buNone/>
                      </a:pPr>
                      <a:r>
                        <a:rPr b="0" i="0" lang="en-US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8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Tahoma"/>
                        <a:buNone/>
                      </a:pPr>
                      <a:r>
                        <a:rPr b="0" i="0" lang="en-US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10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Tahoma"/>
                        <a:buNone/>
                      </a:pPr>
                      <a:r>
                        <a:rPr b="0" i="0" lang="en-US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12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Tahoma"/>
                        <a:buNone/>
                      </a:pPr>
                      <a:r>
                        <a:rPr b="0" i="0" lang="en-US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14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77"/>
          <p:cNvSpPr txBox="1"/>
          <p:nvPr>
            <p:ph type="title"/>
          </p:nvPr>
        </p:nvSpPr>
        <p:spPr>
          <a:xfrm>
            <a:off x="457200" y="463950"/>
            <a:ext cx="8229600" cy="502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Out-of-Bounds</a:t>
            </a:r>
            <a:endParaRPr/>
          </a:p>
        </p:txBody>
      </p:sp>
      <p:sp>
        <p:nvSpPr>
          <p:cNvPr id="443" name="Google Shape;443;p77"/>
          <p:cNvSpPr txBox="1"/>
          <p:nvPr>
            <p:ph idx="1" type="body"/>
          </p:nvPr>
        </p:nvSpPr>
        <p:spPr>
          <a:xfrm>
            <a:off x="485875" y="1038806"/>
            <a:ext cx="8229600" cy="3711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Legal indexes: between </a:t>
            </a:r>
            <a:r>
              <a:rPr b="1" lang="en-US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0</a:t>
            </a:r>
            <a:r>
              <a:rPr lang="en-US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and the </a:t>
            </a:r>
            <a:r>
              <a:rPr b="1" lang="en-US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array's length - 1</a:t>
            </a:r>
            <a:r>
              <a:rPr lang="en-US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44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Reading or writing any index outside this range will throw an </a:t>
            </a:r>
            <a:r>
              <a:rPr lang="en-US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ArrayIndexOutOfBoundsException</a:t>
            </a:r>
            <a:r>
              <a:rPr lang="en-US" sz="2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sz="2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188912" lvl="1" marL="639762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ahoma"/>
              <a:buNone/>
            </a:pPr>
            <a:r>
              <a:t/>
            </a:r>
            <a:endParaRPr sz="9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Example:</a:t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46062" lvl="1" marL="639762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ourier New"/>
              <a:buNone/>
            </a:pPr>
            <a:r>
              <a:rPr lang="en-US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int[] data = new int[10];</a:t>
            </a:r>
            <a:endParaRPr sz="2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46062" lvl="1" marL="639762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ourier New"/>
              <a:buNone/>
            </a:pPr>
            <a:r>
              <a:rPr lang="en-US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System.out.println(data[0]);       // okay</a:t>
            </a:r>
            <a:endParaRPr sz="2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46062" lvl="1" marL="639762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ourier New"/>
              <a:buNone/>
            </a:pPr>
            <a:r>
              <a:rPr lang="en-US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System.out.println(data[9]);       // okay</a:t>
            </a:r>
            <a:endParaRPr sz="2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46062" lvl="1" marL="639762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rgbClr val="800000"/>
              </a:buClr>
              <a:buSzPts val="2200"/>
              <a:buFont typeface="Courier New"/>
              <a:buNone/>
            </a:pPr>
            <a:r>
              <a:rPr b="1" lang="en-US" sz="2200">
                <a:solidFill>
                  <a:srgbClr val="800000"/>
                </a:solidFill>
                <a:latin typeface="Courier New"/>
                <a:ea typeface="Courier New"/>
                <a:cs typeface="Courier New"/>
                <a:sym typeface="Courier New"/>
              </a:rPr>
              <a:t>	System.out.println(data[-1]);      // exception</a:t>
            </a:r>
            <a:endParaRPr sz="2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46062" lvl="1" marL="639762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rgbClr val="800000"/>
              </a:buClr>
              <a:buSzPts val="2200"/>
              <a:buFont typeface="Courier New"/>
              <a:buNone/>
            </a:pPr>
            <a:r>
              <a:rPr b="1" lang="en-US" sz="2200">
                <a:solidFill>
                  <a:srgbClr val="800000"/>
                </a:solidFill>
                <a:latin typeface="Courier New"/>
                <a:ea typeface="Courier New"/>
                <a:cs typeface="Courier New"/>
                <a:sym typeface="Courier New"/>
              </a:rPr>
              <a:t>	System.out.println(data[10]);      // exception</a:t>
            </a:r>
            <a:endParaRPr sz="2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444" name="Google Shape;444;p77"/>
          <p:cNvGraphicFramePr/>
          <p:nvPr/>
        </p:nvGraphicFramePr>
        <p:xfrm>
          <a:off x="1127125" y="416814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{484E8488-1ECF-4EA5-AA94-7F035867CDDE}</a:tableStyleId>
              </a:tblPr>
              <a:tblGrid>
                <a:gridCol w="874700"/>
                <a:gridCol w="554025"/>
                <a:gridCol w="554025"/>
                <a:gridCol w="554025"/>
                <a:gridCol w="554025"/>
                <a:gridCol w="555625"/>
                <a:gridCol w="554025"/>
                <a:gridCol w="554025"/>
                <a:gridCol w="554025"/>
                <a:gridCol w="554025"/>
                <a:gridCol w="554025"/>
              </a:tblGrid>
              <a:tr h="390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1500"/>
                        <a:buFont typeface="Tahoma"/>
                        <a:buNone/>
                      </a:pPr>
                      <a:r>
                        <a:rPr b="0" i="1" lang="en-US" sz="1500" u="none" cap="none" strike="noStrike">
                          <a:solidFill>
                            <a:srgbClr val="80808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index</a:t>
                      </a:r>
                      <a:endParaRPr sz="1100" u="none" cap="none" strike="noStrike"/>
                    </a:p>
                  </a:txBody>
                  <a:tcPr marT="34300" marB="34300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1500"/>
                        <a:buFont typeface="Tahoma"/>
                        <a:buNone/>
                      </a:pPr>
                      <a:r>
                        <a:rPr b="0" i="1" lang="en-US" sz="1500" u="none" cap="none" strike="noStrike">
                          <a:solidFill>
                            <a:srgbClr val="80808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1500"/>
                        <a:buFont typeface="Tahoma"/>
                        <a:buNone/>
                      </a:pPr>
                      <a:r>
                        <a:rPr b="0" i="1" lang="en-US" sz="1500" u="none" cap="none" strike="noStrike">
                          <a:solidFill>
                            <a:srgbClr val="80808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1500"/>
                        <a:buFont typeface="Tahoma"/>
                        <a:buNone/>
                      </a:pPr>
                      <a:r>
                        <a:rPr b="0" i="1" lang="en-US" sz="1500" u="none" cap="none" strike="noStrike">
                          <a:solidFill>
                            <a:srgbClr val="80808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1500"/>
                        <a:buFont typeface="Tahoma"/>
                        <a:buNone/>
                      </a:pPr>
                      <a:r>
                        <a:rPr b="0" i="1" lang="en-US" sz="1500" u="none" cap="none" strike="noStrike">
                          <a:solidFill>
                            <a:srgbClr val="80808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3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1500"/>
                        <a:buFont typeface="Tahoma"/>
                        <a:buNone/>
                      </a:pPr>
                      <a:r>
                        <a:rPr b="0" i="1" lang="en-US" sz="1500" u="none" cap="none" strike="noStrike">
                          <a:solidFill>
                            <a:srgbClr val="80808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4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1500"/>
                        <a:buFont typeface="Tahoma"/>
                        <a:buNone/>
                      </a:pPr>
                      <a:r>
                        <a:rPr b="0" i="1" lang="en-US" sz="1500" u="none" cap="none" strike="noStrike">
                          <a:solidFill>
                            <a:srgbClr val="80808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5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1500"/>
                        <a:buFont typeface="Tahoma"/>
                        <a:buNone/>
                      </a:pPr>
                      <a:r>
                        <a:rPr b="0" i="1" lang="en-US" sz="1500" u="none" cap="none" strike="noStrike">
                          <a:solidFill>
                            <a:srgbClr val="80808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6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1500"/>
                        <a:buFont typeface="Tahoma"/>
                        <a:buNone/>
                      </a:pPr>
                      <a:r>
                        <a:rPr b="0" i="1" lang="en-US" sz="1500" u="none" cap="none" strike="noStrike">
                          <a:solidFill>
                            <a:srgbClr val="80808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7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1500"/>
                        <a:buFont typeface="Tahoma"/>
                        <a:buNone/>
                      </a:pPr>
                      <a:r>
                        <a:rPr b="0" i="1" lang="en-US" sz="1500" u="none" cap="none" strike="noStrike">
                          <a:solidFill>
                            <a:srgbClr val="80808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8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1500"/>
                        <a:buFont typeface="Tahoma"/>
                        <a:buNone/>
                      </a:pPr>
                      <a:r>
                        <a:rPr b="0" i="1" lang="en-US" sz="1500" u="none" cap="none" strike="noStrike">
                          <a:solidFill>
                            <a:srgbClr val="80808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9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Tahoma"/>
                        <a:buNone/>
                      </a:pPr>
                      <a:r>
                        <a:rPr b="0" i="1" lang="en-US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value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Tahoma"/>
                        <a:buNone/>
                      </a:pPr>
                      <a:r>
                        <a:rPr b="0" i="0" lang="en-US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Tahoma"/>
                        <a:buNone/>
                      </a:pPr>
                      <a:r>
                        <a:rPr b="0" i="0" lang="en-US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Tahoma"/>
                        <a:buNone/>
                      </a:pPr>
                      <a:r>
                        <a:rPr b="0" i="0" lang="en-US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Tahoma"/>
                        <a:buNone/>
                      </a:pPr>
                      <a:r>
                        <a:rPr b="0" i="0" lang="en-US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Tahoma"/>
                        <a:buNone/>
                      </a:pPr>
                      <a:r>
                        <a:rPr b="0" i="0" lang="en-US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Tahoma"/>
                        <a:buNone/>
                      </a:pPr>
                      <a:r>
                        <a:rPr b="0" i="0" lang="en-US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Tahoma"/>
                        <a:buNone/>
                      </a:pPr>
                      <a:r>
                        <a:rPr b="0" i="0" lang="en-US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Tahoma"/>
                        <a:buNone/>
                      </a:pPr>
                      <a:r>
                        <a:rPr b="0" i="0" lang="en-US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Tahoma"/>
                        <a:buNone/>
                      </a:pPr>
                      <a:r>
                        <a:rPr b="0" i="0" lang="en-US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Tahoma"/>
                        <a:buNone/>
                      </a:pPr>
                      <a:r>
                        <a:rPr b="0" i="0" lang="en-US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</a:t>
                      </a:r>
                      <a:endParaRPr sz="1100" u="none" cap="none" strike="noStrike"/>
                    </a:p>
                  </a:txBody>
                  <a:tcPr marT="34300" marB="3430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78"/>
          <p:cNvSpPr txBox="1"/>
          <p:nvPr>
            <p:ph idx="1" type="body"/>
          </p:nvPr>
        </p:nvSpPr>
        <p:spPr>
          <a:xfrm>
            <a:off x="2070475" y="659250"/>
            <a:ext cx="6645000" cy="1533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Practice 2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What is the </a:t>
            </a:r>
            <a:r>
              <a:rPr lang="en-US">
                <a:solidFill>
                  <a:schemeClr val="dk1"/>
                </a:solidFill>
              </a:rPr>
              <a:t>output?</a:t>
            </a:r>
            <a:endParaRPr>
              <a:solidFill>
                <a:schemeClr val="dk1"/>
              </a:solidFill>
            </a:endParaRPr>
          </a:p>
          <a:p>
            <a:pPr indent="0" lvl="1" marL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None/>
            </a:pPr>
            <a:r>
              <a:t/>
            </a:r>
            <a:endParaRPr sz="2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p78"/>
          <p:cNvSpPr/>
          <p:nvPr/>
        </p:nvSpPr>
        <p:spPr>
          <a:xfrm>
            <a:off x="239825" y="800100"/>
            <a:ext cx="1466700" cy="1251300"/>
          </a:xfrm>
          <a:prstGeom prst="ellipse">
            <a:avLst/>
          </a:prstGeom>
          <a:solidFill>
            <a:srgbClr val="674EA7"/>
          </a:solidFill>
          <a:ln cap="flat" cmpd="sng" w="9525">
            <a:solidFill>
              <a:srgbClr val="1F49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In-Class Practice</a:t>
            </a:r>
            <a:endParaRPr b="1" sz="17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52" name="Google Shape;452;p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192250"/>
            <a:ext cx="8839200" cy="2388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79"/>
          <p:cNvSpPr txBox="1"/>
          <p:nvPr>
            <p:ph type="title"/>
          </p:nvPr>
        </p:nvSpPr>
        <p:spPr>
          <a:xfrm>
            <a:off x="457200" y="463950"/>
            <a:ext cx="8229600" cy="502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Solution</a:t>
            </a:r>
            <a:endParaRPr/>
          </a:p>
        </p:txBody>
      </p:sp>
      <p:pic>
        <p:nvPicPr>
          <p:cNvPr id="459" name="Google Shape;459;p79"/>
          <p:cNvPicPr preferRelativeResize="0"/>
          <p:nvPr/>
        </p:nvPicPr>
        <p:blipFill rotWithShape="1">
          <a:blip r:embed="rId3">
            <a:alphaModFix/>
          </a:blip>
          <a:srcRect b="0" l="0" r="0" t="58470"/>
          <a:stretch/>
        </p:blipFill>
        <p:spPr>
          <a:xfrm>
            <a:off x="2146625" y="2128800"/>
            <a:ext cx="5314950" cy="67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80"/>
          <p:cNvSpPr txBox="1"/>
          <p:nvPr>
            <p:ph type="title"/>
          </p:nvPr>
        </p:nvSpPr>
        <p:spPr>
          <a:xfrm>
            <a:off x="457200" y="463950"/>
            <a:ext cx="8229600" cy="502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Array Limitations</a:t>
            </a:r>
            <a:endParaRPr/>
          </a:p>
        </p:txBody>
      </p:sp>
      <p:sp>
        <p:nvSpPr>
          <p:cNvPr id="466" name="Google Shape;466;p80"/>
          <p:cNvSpPr txBox="1"/>
          <p:nvPr>
            <p:ph idx="1" type="body"/>
          </p:nvPr>
        </p:nvSpPr>
        <p:spPr>
          <a:xfrm>
            <a:off x="485875" y="1038806"/>
            <a:ext cx="8229600" cy="3711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You cannot resize an existing array:</a:t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79400" lvl="1" marL="625475" rtl="0" algn="l">
              <a:lnSpc>
                <a:spcPct val="7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None/>
            </a:pPr>
            <a:r>
              <a:t/>
            </a:r>
            <a:endParaRPr sz="9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279400" lvl="1" marL="625475" rtl="0" algn="l">
              <a:lnSpc>
                <a:spcPct val="7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None/>
            </a:pPr>
            <a:r>
              <a:rPr lang="en-US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int[] a = new int[4];</a:t>
            </a:r>
            <a:endParaRPr sz="2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79400" lvl="1" marL="625475" rtl="0" algn="l">
              <a:lnSpc>
                <a:spcPct val="70000"/>
              </a:lnSpc>
              <a:spcBef>
                <a:spcPts val="440"/>
              </a:spcBef>
              <a:spcAft>
                <a:spcPts val="0"/>
              </a:spcAft>
              <a:buClr>
                <a:srgbClr val="800000"/>
              </a:buClr>
              <a:buSzPct val="100000"/>
              <a:buFont typeface="Courier New"/>
              <a:buNone/>
            </a:pPr>
            <a:r>
              <a:rPr b="1" lang="en-US" sz="2200">
                <a:solidFill>
                  <a:srgbClr val="800000"/>
                </a:solidFill>
                <a:latin typeface="Courier New"/>
                <a:ea typeface="Courier New"/>
                <a:cs typeface="Courier New"/>
                <a:sym typeface="Courier New"/>
              </a:rPr>
              <a:t>a.length = 10;</a:t>
            </a:r>
            <a:r>
              <a:rPr lang="en-US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</a:t>
            </a:r>
            <a:r>
              <a:rPr b="1" lang="en-US" sz="2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// error</a:t>
            </a:r>
            <a:endParaRPr sz="2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79400" lvl="1" marL="625475" rtl="0" algn="l">
              <a:lnSpc>
                <a:spcPct val="7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None/>
            </a:pPr>
            <a:r>
              <a:t/>
            </a:r>
            <a:endParaRPr sz="2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You cannot compare arrays with </a:t>
            </a:r>
            <a:r>
              <a:rPr lang="en-US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==</a:t>
            </a:r>
            <a:r>
              <a:rPr lang="en-US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or </a:t>
            </a:r>
            <a:r>
              <a:rPr lang="en-US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equals</a:t>
            </a:r>
            <a:r>
              <a:rPr lang="en-US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:</a:t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79400" lvl="1" marL="625475" rtl="0" algn="l">
              <a:lnSpc>
                <a:spcPct val="7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None/>
            </a:pPr>
            <a:r>
              <a:t/>
            </a:r>
            <a:endParaRPr sz="9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279400" lvl="1" marL="625475" rtl="0" algn="l">
              <a:lnSpc>
                <a:spcPct val="7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None/>
            </a:pPr>
            <a:r>
              <a:rPr lang="en-US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int[] a1 = {42, -7, 1, 15};</a:t>
            </a:r>
            <a:endParaRPr sz="2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79400" lvl="1" marL="625475" rtl="0" algn="l">
              <a:lnSpc>
                <a:spcPct val="7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None/>
            </a:pPr>
            <a:r>
              <a:rPr lang="en-US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int[] a2 = {42, -7, 1, 15};</a:t>
            </a:r>
            <a:endParaRPr sz="2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79400" lvl="1" marL="625475" rtl="0" algn="l">
              <a:lnSpc>
                <a:spcPct val="7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None/>
            </a:pPr>
            <a:r>
              <a:rPr lang="en-US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if (</a:t>
            </a:r>
            <a:r>
              <a:rPr b="1" lang="en-US" sz="2200">
                <a:solidFill>
                  <a:srgbClr val="800000"/>
                </a:solidFill>
                <a:latin typeface="Courier New"/>
                <a:ea typeface="Courier New"/>
                <a:cs typeface="Courier New"/>
                <a:sym typeface="Courier New"/>
              </a:rPr>
              <a:t>a1 == a2</a:t>
            </a:r>
            <a:r>
              <a:rPr lang="en-US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 {  ... }         </a:t>
            </a:r>
            <a:r>
              <a:rPr b="1" lang="en-US" sz="2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// false!</a:t>
            </a:r>
            <a:endParaRPr sz="2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79400" lvl="1" marL="625475" rtl="0" algn="l">
              <a:lnSpc>
                <a:spcPct val="7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None/>
            </a:pPr>
            <a:r>
              <a:t/>
            </a:r>
            <a:endParaRPr sz="2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An array does not know how to print itself:</a:t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79400" lvl="1" marL="625475" rtl="0" algn="l">
              <a:lnSpc>
                <a:spcPct val="7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None/>
            </a:pPr>
            <a:r>
              <a:t/>
            </a:r>
            <a:endParaRPr sz="9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279400" lvl="1" marL="625475" rtl="0" algn="l">
              <a:lnSpc>
                <a:spcPct val="7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None/>
            </a:pPr>
            <a:r>
              <a:rPr lang="en-US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int[] a1 = {42, -7, 1, 15};</a:t>
            </a:r>
            <a:endParaRPr sz="2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79400" lvl="1" marL="625475" rtl="0" algn="l">
              <a:lnSpc>
                <a:spcPct val="7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None/>
            </a:pPr>
            <a:r>
              <a:rPr lang="en-US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System.out.println(a1);        </a:t>
            </a:r>
            <a:r>
              <a:rPr b="1" lang="en-US" sz="22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// [I@98f8c4]</a:t>
            </a:r>
            <a:endParaRPr sz="2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81"/>
          <p:cNvSpPr txBox="1"/>
          <p:nvPr>
            <p:ph type="title"/>
          </p:nvPr>
        </p:nvSpPr>
        <p:spPr>
          <a:xfrm>
            <a:off x="457200" y="463950"/>
            <a:ext cx="8229600" cy="502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Java Arrays Class Methods</a:t>
            </a:r>
            <a:endParaRPr/>
          </a:p>
        </p:txBody>
      </p:sp>
      <p:sp>
        <p:nvSpPr>
          <p:cNvPr id="473" name="Google Shape;473;p81"/>
          <p:cNvSpPr txBox="1"/>
          <p:nvPr>
            <p:ph idx="1" type="body"/>
          </p:nvPr>
        </p:nvSpPr>
        <p:spPr>
          <a:xfrm>
            <a:off x="485875" y="1038806"/>
            <a:ext cx="8229600" cy="3711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mport java.util.*;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474" name="Google Shape;474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1100" y="1751299"/>
            <a:ext cx="6581794" cy="16409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0" name="Google Shape;480;p82"/>
          <p:cNvCxnSpPr/>
          <p:nvPr/>
        </p:nvCxnSpPr>
        <p:spPr>
          <a:xfrm flipH="1" rot="10800000">
            <a:off x="628650" y="3463950"/>
            <a:ext cx="7818000" cy="22200"/>
          </a:xfrm>
          <a:prstGeom prst="straightConnector1">
            <a:avLst/>
          </a:prstGeom>
          <a:noFill/>
          <a:ln cap="flat" cmpd="sng" w="19050">
            <a:solidFill>
              <a:srgbClr val="BF57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1" name="Google Shape;481;p82"/>
          <p:cNvSpPr txBox="1"/>
          <p:nvPr/>
        </p:nvSpPr>
        <p:spPr>
          <a:xfrm>
            <a:off x="502920" y="1657350"/>
            <a:ext cx="78867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BF5700"/>
              </a:buClr>
              <a:buSzPts val="2800"/>
              <a:buFont typeface="Arial Black"/>
              <a:buNone/>
            </a:pPr>
            <a:r>
              <a:rPr b="1" lang="en-US" sz="4000">
                <a:solidFill>
                  <a:srgbClr val="BF5700"/>
                </a:solidFill>
                <a:latin typeface="Arial Black"/>
                <a:ea typeface="Arial Black"/>
                <a:cs typeface="Arial Black"/>
                <a:sym typeface="Arial Black"/>
              </a:rPr>
              <a:t>6.2 </a:t>
            </a:r>
            <a:endParaRPr b="1" sz="4000">
              <a:solidFill>
                <a:srgbClr val="BF5700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ctr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BF5700"/>
              </a:buClr>
              <a:buSzPts val="2800"/>
              <a:buFont typeface="Arial Black"/>
              <a:buNone/>
            </a:pPr>
            <a:r>
              <a:rPr b="1" lang="en-US" sz="4000">
                <a:solidFill>
                  <a:srgbClr val="BF5700"/>
                </a:solidFill>
                <a:latin typeface="Arial Black"/>
                <a:ea typeface="Arial Black"/>
                <a:cs typeface="Arial Black"/>
                <a:sym typeface="Arial Black"/>
              </a:rPr>
              <a:t>Array Traversal Algorithms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56"/>
          <p:cNvSpPr txBox="1"/>
          <p:nvPr>
            <p:ph type="title"/>
          </p:nvPr>
        </p:nvSpPr>
        <p:spPr>
          <a:xfrm>
            <a:off x="457200" y="463951"/>
            <a:ext cx="8229600" cy="522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Announcements</a:t>
            </a:r>
            <a:endParaRPr/>
          </a:p>
        </p:txBody>
      </p:sp>
      <p:sp>
        <p:nvSpPr>
          <p:cNvPr id="270" name="Google Shape;270;p56"/>
          <p:cNvSpPr txBox="1"/>
          <p:nvPr>
            <p:ph idx="1" type="body"/>
          </p:nvPr>
        </p:nvSpPr>
        <p:spPr>
          <a:xfrm>
            <a:off x="457200" y="1062875"/>
            <a:ext cx="8229600" cy="3623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TBD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8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8" name="Google Shape;488;p83"/>
          <p:cNvSpPr txBox="1"/>
          <p:nvPr>
            <p:ph idx="1" type="body"/>
          </p:nvPr>
        </p:nvSpPr>
        <p:spPr>
          <a:xfrm>
            <a:off x="457200" y="2760450"/>
            <a:ext cx="8229600" cy="2147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Method: intsEqual(), works with calling method above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Purpose: determine if two integer arrays have identical contents.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Parameters: two integer arrays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Return: True if arrays have equal content, otherwise false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(Imagine Array.equals() doesn’t exist.)</a:t>
            </a:r>
            <a:endParaRPr/>
          </a:p>
        </p:txBody>
      </p:sp>
      <p:sp>
        <p:nvSpPr>
          <p:cNvPr id="489" name="Google Shape;489;p83"/>
          <p:cNvSpPr/>
          <p:nvPr/>
        </p:nvSpPr>
        <p:spPr>
          <a:xfrm>
            <a:off x="269900" y="455725"/>
            <a:ext cx="1466700" cy="1251300"/>
          </a:xfrm>
          <a:prstGeom prst="ellipse">
            <a:avLst/>
          </a:prstGeom>
          <a:solidFill>
            <a:srgbClr val="674EA7"/>
          </a:solidFill>
          <a:ln cap="flat" cmpd="sng" w="9525">
            <a:solidFill>
              <a:srgbClr val="1F49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In-Class Practice</a:t>
            </a:r>
            <a:endParaRPr b="1" sz="17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90" name="Google Shape;490;p83"/>
          <p:cNvPicPr preferRelativeResize="0"/>
          <p:nvPr/>
        </p:nvPicPr>
        <p:blipFill rotWithShape="1">
          <a:blip r:embed="rId3">
            <a:alphaModFix/>
          </a:blip>
          <a:srcRect b="0" l="13993" r="0" t="0"/>
          <a:stretch/>
        </p:blipFill>
        <p:spPr>
          <a:xfrm>
            <a:off x="2652400" y="455725"/>
            <a:ext cx="6453074" cy="159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p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72938" y="2047575"/>
            <a:ext cx="2372537" cy="712875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Google Shape;492;p83"/>
          <p:cNvSpPr txBox="1"/>
          <p:nvPr/>
        </p:nvSpPr>
        <p:spPr>
          <a:xfrm>
            <a:off x="184300" y="1562650"/>
            <a:ext cx="2468100" cy="9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calling code:</a:t>
            </a:r>
            <a:endParaRPr sz="22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output:</a:t>
            </a:r>
            <a:endParaRPr sz="22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84"/>
          <p:cNvSpPr txBox="1"/>
          <p:nvPr>
            <p:ph type="title"/>
          </p:nvPr>
        </p:nvSpPr>
        <p:spPr>
          <a:xfrm>
            <a:off x="457200" y="463950"/>
            <a:ext cx="8229600" cy="502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Solution</a:t>
            </a:r>
            <a:endParaRPr/>
          </a:p>
        </p:txBody>
      </p:sp>
      <p:pic>
        <p:nvPicPr>
          <p:cNvPr id="499" name="Google Shape;499;p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18850"/>
            <a:ext cx="8839203" cy="27517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8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06" name="Google Shape;506;p85"/>
          <p:cNvSpPr txBox="1"/>
          <p:nvPr>
            <p:ph idx="1" type="body"/>
          </p:nvPr>
        </p:nvSpPr>
        <p:spPr>
          <a:xfrm>
            <a:off x="457200" y="2958975"/>
            <a:ext cx="8229600" cy="2147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Method: reverseArray(), works with calling method above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Purpose: determine if two integer arrays have identical contents.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Parameters: two integer arrays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Return: True if arrays have equal content, otherwise false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(Imagine Array.equals() doesn’t exist.)</a:t>
            </a:r>
            <a:endParaRPr/>
          </a:p>
        </p:txBody>
      </p:sp>
      <p:sp>
        <p:nvSpPr>
          <p:cNvPr id="507" name="Google Shape;507;p85"/>
          <p:cNvSpPr/>
          <p:nvPr/>
        </p:nvSpPr>
        <p:spPr>
          <a:xfrm>
            <a:off x="257900" y="405675"/>
            <a:ext cx="1466700" cy="1251300"/>
          </a:xfrm>
          <a:prstGeom prst="ellipse">
            <a:avLst/>
          </a:prstGeom>
          <a:solidFill>
            <a:srgbClr val="674EA7"/>
          </a:solidFill>
          <a:ln cap="flat" cmpd="sng" w="9525">
            <a:solidFill>
              <a:srgbClr val="1F49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In-Class Practice</a:t>
            </a:r>
            <a:endParaRPr b="1" sz="17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508" name="Google Shape;508;p85"/>
          <p:cNvPicPr preferRelativeResize="0"/>
          <p:nvPr/>
        </p:nvPicPr>
        <p:blipFill rotWithShape="1">
          <a:blip r:embed="rId3">
            <a:alphaModFix/>
          </a:blip>
          <a:srcRect b="17457" l="14544" r="0" t="17307"/>
          <a:stretch/>
        </p:blipFill>
        <p:spPr>
          <a:xfrm>
            <a:off x="1874325" y="1162150"/>
            <a:ext cx="6812474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509" name="Google Shape;509;p85"/>
          <p:cNvSpPr txBox="1"/>
          <p:nvPr/>
        </p:nvSpPr>
        <p:spPr>
          <a:xfrm>
            <a:off x="184300" y="1562650"/>
            <a:ext cx="1689900" cy="9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calling code:</a:t>
            </a:r>
            <a:endParaRPr sz="22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output:</a:t>
            </a:r>
            <a:endParaRPr sz="22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0" name="Google Shape;510;p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00449" y="2237300"/>
            <a:ext cx="5493146" cy="53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86"/>
          <p:cNvSpPr txBox="1"/>
          <p:nvPr>
            <p:ph type="title"/>
          </p:nvPr>
        </p:nvSpPr>
        <p:spPr>
          <a:xfrm>
            <a:off x="457200" y="463951"/>
            <a:ext cx="8229600" cy="512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Solution</a:t>
            </a:r>
            <a:endParaRPr/>
          </a:p>
        </p:txBody>
      </p:sp>
      <p:pic>
        <p:nvPicPr>
          <p:cNvPr id="517" name="Google Shape;517;p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7300" y="1334651"/>
            <a:ext cx="6629400" cy="21598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87"/>
          <p:cNvSpPr txBox="1"/>
          <p:nvPr>
            <p:ph type="title"/>
          </p:nvPr>
        </p:nvSpPr>
        <p:spPr>
          <a:xfrm>
            <a:off x="457200" y="463951"/>
            <a:ext cx="8229600" cy="512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Just in - Memory News</a:t>
            </a:r>
            <a:endParaRPr/>
          </a:p>
        </p:txBody>
      </p:sp>
      <p:sp>
        <p:nvSpPr>
          <p:cNvPr id="524" name="Google Shape;524;p87"/>
          <p:cNvSpPr txBox="1"/>
          <p:nvPr>
            <p:ph idx="1" type="body"/>
          </p:nvPr>
        </p:nvSpPr>
        <p:spPr>
          <a:xfrm>
            <a:off x="457200" y="1157344"/>
            <a:ext cx="8229600" cy="3703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Inside the reverseArray() method: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After the reverseArray() method returns:</a:t>
            </a:r>
            <a:endParaRPr/>
          </a:p>
        </p:txBody>
      </p:sp>
      <p:pic>
        <p:nvPicPr>
          <p:cNvPr id="525" name="Google Shape;525;p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2300" y="4003106"/>
            <a:ext cx="3843338" cy="97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2300" y="1660941"/>
            <a:ext cx="3943350" cy="15644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" name="Google Shape;532;p88"/>
          <p:cNvGrpSpPr/>
          <p:nvPr/>
        </p:nvGrpSpPr>
        <p:grpSpPr>
          <a:xfrm>
            <a:off x="3607337" y="475568"/>
            <a:ext cx="5433378" cy="4583250"/>
            <a:chOff x="4913813" y="475575"/>
            <a:chExt cx="4126512" cy="4583250"/>
          </a:xfrm>
        </p:grpSpPr>
        <p:sp>
          <p:nvSpPr>
            <p:cNvPr id="533" name="Google Shape;533;p88"/>
            <p:cNvSpPr/>
            <p:nvPr/>
          </p:nvSpPr>
          <p:spPr>
            <a:xfrm>
              <a:off x="5713000" y="1197975"/>
              <a:ext cx="1242600" cy="1167000"/>
            </a:xfrm>
            <a:prstGeom prst="ellipse">
              <a:avLst/>
            </a:prstGeom>
            <a:solidFill>
              <a:srgbClr val="BF5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88"/>
            <p:cNvSpPr/>
            <p:nvPr/>
          </p:nvSpPr>
          <p:spPr>
            <a:xfrm>
              <a:off x="6117700" y="3161925"/>
              <a:ext cx="737100" cy="653400"/>
            </a:xfrm>
            <a:prstGeom prst="ellipse">
              <a:avLst/>
            </a:prstGeom>
            <a:solidFill>
              <a:srgbClr val="BF5700">
                <a:alpha val="356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88"/>
            <p:cNvSpPr/>
            <p:nvPr/>
          </p:nvSpPr>
          <p:spPr>
            <a:xfrm>
              <a:off x="7121100" y="1405675"/>
              <a:ext cx="737100" cy="653400"/>
            </a:xfrm>
            <a:prstGeom prst="ellipse">
              <a:avLst/>
            </a:prstGeom>
            <a:solidFill>
              <a:srgbClr val="BF5700">
                <a:alpha val="556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88"/>
            <p:cNvSpPr/>
            <p:nvPr/>
          </p:nvSpPr>
          <p:spPr>
            <a:xfrm>
              <a:off x="7381625" y="2561275"/>
              <a:ext cx="737100" cy="653400"/>
            </a:xfrm>
            <a:prstGeom prst="ellipse">
              <a:avLst/>
            </a:prstGeom>
            <a:solidFill>
              <a:srgbClr val="BF5700">
                <a:alpha val="960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88"/>
            <p:cNvSpPr/>
            <p:nvPr/>
          </p:nvSpPr>
          <p:spPr>
            <a:xfrm>
              <a:off x="4913813" y="3600900"/>
              <a:ext cx="737100" cy="653400"/>
            </a:xfrm>
            <a:prstGeom prst="ellipse">
              <a:avLst/>
            </a:prstGeom>
            <a:solidFill>
              <a:srgbClr val="BF5700">
                <a:alpha val="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88"/>
            <p:cNvSpPr/>
            <p:nvPr/>
          </p:nvSpPr>
          <p:spPr>
            <a:xfrm>
              <a:off x="7561375" y="892075"/>
              <a:ext cx="1242600" cy="1167000"/>
            </a:xfrm>
            <a:prstGeom prst="ellipse">
              <a:avLst/>
            </a:prstGeom>
            <a:solidFill>
              <a:srgbClr val="BF5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88"/>
            <p:cNvSpPr/>
            <p:nvPr/>
          </p:nvSpPr>
          <p:spPr>
            <a:xfrm>
              <a:off x="7069625" y="823675"/>
              <a:ext cx="1970700" cy="1817400"/>
            </a:xfrm>
            <a:prstGeom prst="ellipse">
              <a:avLst/>
            </a:prstGeom>
            <a:solidFill>
              <a:srgbClr val="BF5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lang="en-US" sz="2200">
                  <a:latin typeface="Comfortaa"/>
                  <a:ea typeface="Comfortaa"/>
                  <a:cs typeface="Comfortaa"/>
                  <a:sym typeface="Comfortaa"/>
                </a:rPr>
                <a:t>You Belong Here</a:t>
              </a:r>
              <a:endParaRPr b="1" i="0" sz="22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540" name="Google Shape;540;p88"/>
            <p:cNvSpPr/>
            <p:nvPr/>
          </p:nvSpPr>
          <p:spPr>
            <a:xfrm>
              <a:off x="6270100" y="475575"/>
              <a:ext cx="1141800" cy="1087800"/>
            </a:xfrm>
            <a:prstGeom prst="ellipse">
              <a:avLst/>
            </a:prstGeom>
            <a:solidFill>
              <a:srgbClr val="BF5700">
                <a:alpha val="301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88"/>
            <p:cNvSpPr/>
            <p:nvPr/>
          </p:nvSpPr>
          <p:spPr>
            <a:xfrm>
              <a:off x="6320575" y="4077550"/>
              <a:ext cx="737100" cy="653400"/>
            </a:xfrm>
            <a:prstGeom prst="ellipse">
              <a:avLst/>
            </a:prstGeom>
            <a:solidFill>
              <a:srgbClr val="BF5700">
                <a:alpha val="960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lang="en-US">
                  <a:latin typeface="Comfortaa"/>
                  <a:ea typeface="Comfortaa"/>
                  <a:cs typeface="Comfortaa"/>
                  <a:sym typeface="Comfortaa"/>
                </a:rPr>
                <a:t>Hi!</a:t>
              </a:r>
              <a:endParaRPr b="1" i="0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542" name="Google Shape;542;p88"/>
            <p:cNvSpPr/>
            <p:nvPr/>
          </p:nvSpPr>
          <p:spPr>
            <a:xfrm>
              <a:off x="6868350" y="3214675"/>
              <a:ext cx="1242600" cy="1167000"/>
            </a:xfrm>
            <a:prstGeom prst="ellipse">
              <a:avLst/>
            </a:prstGeom>
            <a:solidFill>
              <a:srgbClr val="BF5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88"/>
            <p:cNvSpPr/>
            <p:nvPr/>
          </p:nvSpPr>
          <p:spPr>
            <a:xfrm>
              <a:off x="5105275" y="2622125"/>
              <a:ext cx="737100" cy="653400"/>
            </a:xfrm>
            <a:prstGeom prst="ellipse">
              <a:avLst/>
            </a:prstGeom>
            <a:solidFill>
              <a:srgbClr val="BF5700">
                <a:alpha val="960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88"/>
            <p:cNvSpPr/>
            <p:nvPr/>
          </p:nvSpPr>
          <p:spPr>
            <a:xfrm>
              <a:off x="6270550" y="4405425"/>
              <a:ext cx="737100" cy="653400"/>
            </a:xfrm>
            <a:prstGeom prst="ellipse">
              <a:avLst/>
            </a:prstGeom>
            <a:solidFill>
              <a:srgbClr val="BF5700">
                <a:alpha val="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88"/>
            <p:cNvSpPr/>
            <p:nvPr/>
          </p:nvSpPr>
          <p:spPr>
            <a:xfrm>
              <a:off x="6955600" y="1968725"/>
              <a:ext cx="737100" cy="653400"/>
            </a:xfrm>
            <a:prstGeom prst="ellipse">
              <a:avLst/>
            </a:prstGeom>
            <a:solidFill>
              <a:srgbClr val="BF5700">
                <a:alpha val="356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6" name="Google Shape;546;p88"/>
          <p:cNvSpPr txBox="1"/>
          <p:nvPr>
            <p:ph type="title"/>
          </p:nvPr>
        </p:nvSpPr>
        <p:spPr>
          <a:xfrm>
            <a:off x="457200" y="618604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22222"/>
              <a:buFont typeface="Arial"/>
              <a:buNone/>
            </a:pPr>
            <a:r>
              <a:rPr lang="en-US"/>
              <a:t>Remember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22222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7" name="Google Shape;547;p88"/>
          <p:cNvSpPr txBox="1"/>
          <p:nvPr>
            <p:ph idx="12" type="sldNum"/>
          </p:nvPr>
        </p:nvSpPr>
        <p:spPr>
          <a:xfrm>
            <a:off x="8556784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57"/>
          <p:cNvSpPr txBox="1"/>
          <p:nvPr/>
        </p:nvSpPr>
        <p:spPr>
          <a:xfrm>
            <a:off x="1051500" y="2660681"/>
            <a:ext cx="7003200" cy="11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latin typeface="Calibri"/>
                <a:ea typeface="Calibri"/>
                <a:cs typeface="Calibri"/>
                <a:sym typeface="Calibri"/>
              </a:rPr>
              <a:t>Quiz</a:t>
            </a:r>
            <a:endParaRPr b="1" sz="3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7" name="Google Shape;277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4750" y="1261625"/>
            <a:ext cx="2234512" cy="12212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5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84" name="Google Shape;284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0925" y="2288421"/>
            <a:ext cx="2128931" cy="158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53850" y="756300"/>
            <a:ext cx="2334806" cy="2995162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58"/>
          <p:cNvSpPr txBox="1"/>
          <p:nvPr/>
        </p:nvSpPr>
        <p:spPr>
          <a:xfrm>
            <a:off x="1021075" y="876300"/>
            <a:ext cx="33681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It’s OK to spend time in the German forest. Once you get out a few times, you know you will get out again.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Surviving the German Forest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2" name="Google Shape;292;p59"/>
          <p:cNvCxnSpPr/>
          <p:nvPr/>
        </p:nvCxnSpPr>
        <p:spPr>
          <a:xfrm flipH="1" rot="10800000">
            <a:off x="628650" y="3463950"/>
            <a:ext cx="7818000" cy="22200"/>
          </a:xfrm>
          <a:prstGeom prst="straightConnector1">
            <a:avLst/>
          </a:prstGeom>
          <a:noFill/>
          <a:ln cap="flat" cmpd="sng" w="19050">
            <a:solidFill>
              <a:srgbClr val="BF57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3" name="Google Shape;293;p59"/>
          <p:cNvSpPr txBox="1"/>
          <p:nvPr/>
        </p:nvSpPr>
        <p:spPr>
          <a:xfrm>
            <a:off x="502920" y="1657350"/>
            <a:ext cx="78867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BF5700"/>
              </a:buClr>
              <a:buSzPts val="2800"/>
              <a:buFont typeface="Arial Black"/>
              <a:buNone/>
            </a:pPr>
            <a:r>
              <a:rPr b="1" lang="en-US" sz="4000">
                <a:solidFill>
                  <a:srgbClr val="BF5700"/>
                </a:solidFill>
                <a:latin typeface="Arial Black"/>
                <a:ea typeface="Arial Black"/>
                <a:cs typeface="Arial Black"/>
                <a:sym typeface="Arial Black"/>
              </a:rPr>
              <a:t>7.1 </a:t>
            </a:r>
            <a:r>
              <a:rPr b="1" lang="en-US" sz="4000">
                <a:solidFill>
                  <a:srgbClr val="BF5700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endParaRPr b="1" sz="4000">
              <a:solidFill>
                <a:srgbClr val="BF5700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ctr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BF5700"/>
              </a:buClr>
              <a:buSzPts val="2800"/>
              <a:buFont typeface="Arial Black"/>
              <a:buNone/>
            </a:pPr>
            <a:r>
              <a:rPr b="1" lang="en-US" sz="4000">
                <a:solidFill>
                  <a:srgbClr val="BF5700"/>
                </a:solidFill>
                <a:latin typeface="Arial Black"/>
                <a:ea typeface="Arial Black"/>
                <a:cs typeface="Arial Black"/>
                <a:sym typeface="Arial Black"/>
              </a:rPr>
              <a:t>Array Basics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6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0" name="Google Shape;300;p60"/>
          <p:cNvSpPr txBox="1"/>
          <p:nvPr>
            <p:ph idx="1" type="body"/>
          </p:nvPr>
        </p:nvSpPr>
        <p:spPr>
          <a:xfrm>
            <a:off x="457200" y="1960550"/>
            <a:ext cx="8229600" cy="2596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Demo 1</a:t>
            </a:r>
            <a:endParaRPr/>
          </a:p>
          <a:p>
            <a:pPr indent="-325755" lvl="0" marL="457200" rtl="0" algn="l">
              <a:spcBef>
                <a:spcPts val="360"/>
              </a:spcBef>
              <a:spcAft>
                <a:spcPts val="0"/>
              </a:spcAft>
              <a:buSzPct val="56250"/>
              <a:buChar char="●"/>
            </a:pPr>
            <a:r>
              <a:rPr lang="en-US"/>
              <a:t>All is good and well.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56250"/>
              <a:buChar char="●"/>
            </a:pPr>
            <a:r>
              <a:rPr lang="en-US"/>
              <a:t>Until you want to use the temperatures for something else like, how many days were above average?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56250"/>
              <a:buChar char="●"/>
            </a:pPr>
            <a:r>
              <a:rPr lang="en-US"/>
              <a:t>Giving each temperature a name like temp1, temp2, temp3, only work for a very small number of temps.</a:t>
            </a:r>
            <a:endParaRPr/>
          </a:p>
        </p:txBody>
      </p:sp>
      <p:sp>
        <p:nvSpPr>
          <p:cNvPr id="301" name="Google Shape;301;p60"/>
          <p:cNvSpPr/>
          <p:nvPr/>
        </p:nvSpPr>
        <p:spPr>
          <a:xfrm>
            <a:off x="3718350" y="597950"/>
            <a:ext cx="1457100" cy="1362600"/>
          </a:xfrm>
          <a:prstGeom prst="ellipse">
            <a:avLst/>
          </a:prstGeom>
          <a:solidFill>
            <a:srgbClr val="1F497D"/>
          </a:solidFill>
          <a:ln cap="flat" cmpd="sng" w="9525">
            <a:solidFill>
              <a:srgbClr val="1F49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</a:rPr>
              <a:t>Demo</a:t>
            </a:r>
            <a:endParaRPr b="1"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61"/>
          <p:cNvSpPr txBox="1"/>
          <p:nvPr>
            <p:ph type="title"/>
          </p:nvPr>
        </p:nvSpPr>
        <p:spPr>
          <a:xfrm>
            <a:off x="457200" y="463950"/>
            <a:ext cx="8229600" cy="502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Demo Code</a:t>
            </a:r>
            <a:endParaRPr/>
          </a:p>
        </p:txBody>
      </p:sp>
      <p:pic>
        <p:nvPicPr>
          <p:cNvPr id="308" name="Google Shape;308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2088" y="1039600"/>
            <a:ext cx="6779827" cy="401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62"/>
          <p:cNvSpPr txBox="1"/>
          <p:nvPr>
            <p:ph type="title"/>
          </p:nvPr>
        </p:nvSpPr>
        <p:spPr>
          <a:xfrm>
            <a:off x="457200" y="463950"/>
            <a:ext cx="8229600" cy="502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Trouble with Primitive Types</a:t>
            </a:r>
            <a:endParaRPr/>
          </a:p>
        </p:txBody>
      </p:sp>
      <p:sp>
        <p:nvSpPr>
          <p:cNvPr id="315" name="Google Shape;315;p62"/>
          <p:cNvSpPr txBox="1"/>
          <p:nvPr>
            <p:ph idx="1" type="body"/>
          </p:nvPr>
        </p:nvSpPr>
        <p:spPr>
          <a:xfrm>
            <a:off x="457200" y="1387988"/>
            <a:ext cx="8229600" cy="29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Primitive Types: boolean, int, double, char, and sometimes String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Primitive Types can’t: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represent large amounts of data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represent relationships between data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6-9 White Backgroud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6-9 White Backgroud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16-9 White Backgroud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16-9 White Backgroud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16-9 White Backgroud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16-9 White Backgroud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